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4"/>
  </p:sldMasterIdLst>
  <p:notesMasterIdLst>
    <p:notesMasterId r:id="rId12"/>
  </p:notesMasterIdLst>
  <p:sldIdLst>
    <p:sldId id="256" r:id="rId5"/>
    <p:sldId id="257" r:id="rId6"/>
    <p:sldId id="258" r:id="rId7"/>
    <p:sldId id="259" r:id="rId8"/>
    <p:sldId id="262" r:id="rId9"/>
    <p:sldId id="260" r:id="rId10"/>
    <p:sldId id="26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537C"/>
    <a:srgbClr val="2A2A2A"/>
    <a:srgbClr val="A88B54"/>
    <a:srgbClr val="148AB7"/>
    <a:srgbClr val="C7BA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6" autoAdjust="0"/>
    <p:restoredTop sz="74487" autoAdjust="0"/>
  </p:normalViewPr>
  <p:slideViewPr>
    <p:cSldViewPr snapToGrid="0" snapToObjects="1">
      <p:cViewPr varScale="1">
        <p:scale>
          <a:sx n="64" d="100"/>
          <a:sy n="64" d="100"/>
        </p:scale>
        <p:origin x="1142" y="58"/>
      </p:cViewPr>
      <p:guideLst/>
    </p:cSldViewPr>
  </p:slideViewPr>
  <p:outlineViewPr>
    <p:cViewPr>
      <p:scale>
        <a:sx n="33" d="100"/>
        <a:sy n="33" d="100"/>
      </p:scale>
      <p:origin x="0" y="-10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D1E5CE-EF9C-42AF-BB97-0774EB83C96B}"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A038551B-8645-4790-BB9A-895346FCE716}">
      <dgm:prSet phldrT="[Text]" custT="1"/>
      <dgm:spPr/>
      <dgm:t>
        <a:bodyPr/>
        <a:lstStyle/>
        <a:p>
          <a:r>
            <a:rPr lang="en-US" sz="2400" b="1" dirty="0"/>
            <a:t>August 2022</a:t>
          </a:r>
        </a:p>
      </dgm:t>
    </dgm:pt>
    <dgm:pt modelId="{7DD4FDBF-6CCA-4AB4-BD7F-3BC40F715C5B}" type="parTrans" cxnId="{41619409-DF8A-45FD-AD29-3EE6753891D9}">
      <dgm:prSet/>
      <dgm:spPr/>
      <dgm:t>
        <a:bodyPr/>
        <a:lstStyle/>
        <a:p>
          <a:endParaRPr lang="en-US"/>
        </a:p>
      </dgm:t>
    </dgm:pt>
    <dgm:pt modelId="{66D9276F-252C-4B43-9717-5171A09CC4F0}" type="sibTrans" cxnId="{41619409-DF8A-45FD-AD29-3EE6753891D9}">
      <dgm:prSet/>
      <dgm:spPr/>
      <dgm:t>
        <a:bodyPr/>
        <a:lstStyle/>
        <a:p>
          <a:endParaRPr lang="en-US"/>
        </a:p>
      </dgm:t>
    </dgm:pt>
    <dgm:pt modelId="{E756513F-6898-4008-A46B-34C715CA1A42}">
      <dgm:prSet phldrT="[Text]"/>
      <dgm:spPr/>
      <dgm:t>
        <a:bodyPr/>
        <a:lstStyle/>
        <a:p>
          <a:r>
            <a:rPr lang="en-US" dirty="0"/>
            <a:t>Kickoff Meeting conducted and initial data request provided to LHC</a:t>
          </a:r>
        </a:p>
      </dgm:t>
    </dgm:pt>
    <dgm:pt modelId="{CB4D6B5F-598A-468C-A791-0CC7912942A6}" type="parTrans" cxnId="{9993AE0D-CF93-48BA-ABA7-E2D71B953D1E}">
      <dgm:prSet/>
      <dgm:spPr/>
      <dgm:t>
        <a:bodyPr/>
        <a:lstStyle/>
        <a:p>
          <a:endParaRPr lang="en-US"/>
        </a:p>
      </dgm:t>
    </dgm:pt>
    <dgm:pt modelId="{4E6CEB96-5A40-4BE5-9F82-E85918348297}" type="sibTrans" cxnId="{9993AE0D-CF93-48BA-ABA7-E2D71B953D1E}">
      <dgm:prSet/>
      <dgm:spPr/>
      <dgm:t>
        <a:bodyPr/>
        <a:lstStyle/>
        <a:p>
          <a:endParaRPr lang="en-US"/>
        </a:p>
      </dgm:t>
    </dgm:pt>
    <dgm:pt modelId="{684505D0-7D1E-4A9B-A4D2-FD8914143983}">
      <dgm:prSet phldrT="[Text]"/>
      <dgm:spPr/>
      <dgm:t>
        <a:bodyPr/>
        <a:lstStyle/>
        <a:p>
          <a:r>
            <a:rPr lang="en-US" dirty="0"/>
            <a:t>Initial data provided to SSA from LHC</a:t>
          </a:r>
        </a:p>
      </dgm:t>
    </dgm:pt>
    <dgm:pt modelId="{6E886BC6-F73D-4916-A487-2AFE2DF2D45B}" type="parTrans" cxnId="{3FA2EE5B-7DEB-4778-BDAC-B5E45B321036}">
      <dgm:prSet/>
      <dgm:spPr/>
      <dgm:t>
        <a:bodyPr/>
        <a:lstStyle/>
        <a:p>
          <a:endParaRPr lang="en-US"/>
        </a:p>
      </dgm:t>
    </dgm:pt>
    <dgm:pt modelId="{CA1D0782-A1A6-48B8-9F5E-24FA3771A4F2}" type="sibTrans" cxnId="{3FA2EE5B-7DEB-4778-BDAC-B5E45B321036}">
      <dgm:prSet/>
      <dgm:spPr/>
      <dgm:t>
        <a:bodyPr/>
        <a:lstStyle/>
        <a:p>
          <a:endParaRPr lang="en-US"/>
        </a:p>
      </dgm:t>
    </dgm:pt>
    <dgm:pt modelId="{DF6AB2A4-28D2-4359-988B-44FF13DBA5E1}">
      <dgm:prSet phldrT="[Text]" custT="1"/>
      <dgm:spPr/>
      <dgm:t>
        <a:bodyPr/>
        <a:lstStyle/>
        <a:p>
          <a:r>
            <a:rPr lang="en-US" sz="2400" b="1" dirty="0"/>
            <a:t>September 2022</a:t>
          </a:r>
        </a:p>
      </dgm:t>
    </dgm:pt>
    <dgm:pt modelId="{9298A6B9-C104-429A-8AB5-CF174A0331D3}" type="parTrans" cxnId="{C05F52EF-5C5E-4EBE-9CE1-2C65BFB34720}">
      <dgm:prSet/>
      <dgm:spPr/>
      <dgm:t>
        <a:bodyPr/>
        <a:lstStyle/>
        <a:p>
          <a:endParaRPr lang="en-US"/>
        </a:p>
      </dgm:t>
    </dgm:pt>
    <dgm:pt modelId="{370BE503-D4AA-4D33-A7E2-F1D250515A9C}" type="sibTrans" cxnId="{C05F52EF-5C5E-4EBE-9CE1-2C65BFB34720}">
      <dgm:prSet/>
      <dgm:spPr/>
      <dgm:t>
        <a:bodyPr/>
        <a:lstStyle/>
        <a:p>
          <a:endParaRPr lang="en-US"/>
        </a:p>
      </dgm:t>
    </dgm:pt>
    <dgm:pt modelId="{9EA530E7-7CB5-4BD2-9B1E-CC0819156FA1}">
      <dgm:prSet phldrT="[Text]"/>
      <dgm:spPr/>
      <dgm:t>
        <a:bodyPr/>
        <a:lstStyle/>
        <a:p>
          <a:r>
            <a:rPr lang="en-US" dirty="0"/>
            <a:t>SSA began organizing all positions and individual SF3s</a:t>
          </a:r>
        </a:p>
      </dgm:t>
    </dgm:pt>
    <dgm:pt modelId="{98794594-BFD5-4298-9F4F-06109829F172}" type="parTrans" cxnId="{21312322-7DF2-4216-A65F-F0ECF7F03A5B}">
      <dgm:prSet/>
      <dgm:spPr/>
      <dgm:t>
        <a:bodyPr/>
        <a:lstStyle/>
        <a:p>
          <a:endParaRPr lang="en-US"/>
        </a:p>
      </dgm:t>
    </dgm:pt>
    <dgm:pt modelId="{CBA5DB1D-674E-4FFB-B72E-087C37B72215}" type="sibTrans" cxnId="{21312322-7DF2-4216-A65F-F0ECF7F03A5B}">
      <dgm:prSet/>
      <dgm:spPr/>
      <dgm:t>
        <a:bodyPr/>
        <a:lstStyle/>
        <a:p>
          <a:endParaRPr lang="en-US"/>
        </a:p>
      </dgm:t>
    </dgm:pt>
    <dgm:pt modelId="{0BF2D84D-7D68-40D0-9375-C78E4E9550E2}">
      <dgm:prSet phldrT="[Text]"/>
      <dgm:spPr/>
      <dgm:t>
        <a:bodyPr/>
        <a:lstStyle/>
        <a:p>
          <a:r>
            <a:rPr lang="en-US" dirty="0"/>
            <a:t>SSA created a matrix for future market analysis</a:t>
          </a:r>
        </a:p>
      </dgm:t>
    </dgm:pt>
    <dgm:pt modelId="{51178C81-F56E-447B-A2B6-DEAF409331F7}" type="parTrans" cxnId="{C172F58C-BAF3-4658-BDD8-ABAB7076D798}">
      <dgm:prSet/>
      <dgm:spPr/>
      <dgm:t>
        <a:bodyPr/>
        <a:lstStyle/>
        <a:p>
          <a:endParaRPr lang="en-US"/>
        </a:p>
      </dgm:t>
    </dgm:pt>
    <dgm:pt modelId="{CE88FF84-C843-417B-BA67-EF5F21AC6C23}" type="sibTrans" cxnId="{C172F58C-BAF3-4658-BDD8-ABAB7076D798}">
      <dgm:prSet/>
      <dgm:spPr/>
      <dgm:t>
        <a:bodyPr/>
        <a:lstStyle/>
        <a:p>
          <a:endParaRPr lang="en-US"/>
        </a:p>
      </dgm:t>
    </dgm:pt>
    <dgm:pt modelId="{5B766421-F776-4955-B16E-07FFC8242A0C}">
      <dgm:prSet phldrT="[Text]" custT="1"/>
      <dgm:spPr/>
      <dgm:t>
        <a:bodyPr/>
        <a:lstStyle/>
        <a:p>
          <a:r>
            <a:rPr lang="en-US" sz="2400" b="1" dirty="0"/>
            <a:t>October 2022</a:t>
          </a:r>
        </a:p>
      </dgm:t>
    </dgm:pt>
    <dgm:pt modelId="{3B0EC5F3-5DC0-4291-9BBE-D67C49710068}" type="parTrans" cxnId="{87ECC264-4C62-4BA0-8329-75686117F60B}">
      <dgm:prSet/>
      <dgm:spPr/>
      <dgm:t>
        <a:bodyPr/>
        <a:lstStyle/>
        <a:p>
          <a:endParaRPr lang="en-US"/>
        </a:p>
      </dgm:t>
    </dgm:pt>
    <dgm:pt modelId="{0C5E4E86-9D2F-43EA-A7E2-9F45B2A047A4}" type="sibTrans" cxnId="{87ECC264-4C62-4BA0-8329-75686117F60B}">
      <dgm:prSet/>
      <dgm:spPr/>
      <dgm:t>
        <a:bodyPr/>
        <a:lstStyle/>
        <a:p>
          <a:endParaRPr lang="en-US"/>
        </a:p>
      </dgm:t>
    </dgm:pt>
    <dgm:pt modelId="{3734F978-F9BE-4CE9-BCED-102F91FE8191}">
      <dgm:prSet phldrT="[Text]"/>
      <dgm:spPr/>
      <dgm:t>
        <a:bodyPr/>
        <a:lstStyle/>
        <a:p>
          <a:r>
            <a:rPr lang="en-US" dirty="0"/>
            <a:t>SSA began market analysis on all LHC positions based on the provided data and individual position SF3s</a:t>
          </a:r>
        </a:p>
      </dgm:t>
    </dgm:pt>
    <dgm:pt modelId="{055D93F3-08DD-45AB-822D-BEAC681B9A71}" type="parTrans" cxnId="{F7732DAC-B030-4B39-AB20-B0417E24284E}">
      <dgm:prSet/>
      <dgm:spPr/>
      <dgm:t>
        <a:bodyPr/>
        <a:lstStyle/>
        <a:p>
          <a:endParaRPr lang="en-US"/>
        </a:p>
      </dgm:t>
    </dgm:pt>
    <dgm:pt modelId="{6FA63F67-447A-419B-9BC1-40B35193C859}" type="sibTrans" cxnId="{F7732DAC-B030-4B39-AB20-B0417E24284E}">
      <dgm:prSet/>
      <dgm:spPr/>
      <dgm:t>
        <a:bodyPr/>
        <a:lstStyle/>
        <a:p>
          <a:endParaRPr lang="en-US"/>
        </a:p>
      </dgm:t>
    </dgm:pt>
    <dgm:pt modelId="{0D61BF88-A7BF-463D-8E6C-B00E52C12FB2}">
      <dgm:prSet phldrT="[Text]" custT="1"/>
      <dgm:spPr/>
      <dgm:t>
        <a:bodyPr/>
        <a:lstStyle/>
        <a:p>
          <a:r>
            <a:rPr lang="en-US" sz="2400" b="1" dirty="0"/>
            <a:t>November 2022</a:t>
          </a:r>
        </a:p>
      </dgm:t>
    </dgm:pt>
    <dgm:pt modelId="{C0840069-9261-48A6-BC19-B049CD93B2FC}" type="parTrans" cxnId="{55625779-2E12-4945-A41A-3B6DEA861506}">
      <dgm:prSet/>
      <dgm:spPr/>
      <dgm:t>
        <a:bodyPr/>
        <a:lstStyle/>
        <a:p>
          <a:endParaRPr lang="en-US"/>
        </a:p>
      </dgm:t>
    </dgm:pt>
    <dgm:pt modelId="{A08340CB-75D1-44BC-8B7D-5A07D7AD66C7}" type="sibTrans" cxnId="{55625779-2E12-4945-A41A-3B6DEA861506}">
      <dgm:prSet/>
      <dgm:spPr/>
      <dgm:t>
        <a:bodyPr/>
        <a:lstStyle/>
        <a:p>
          <a:endParaRPr lang="en-US"/>
        </a:p>
      </dgm:t>
    </dgm:pt>
    <dgm:pt modelId="{407BA4C4-6E71-4A1E-BE41-BDB209E609E3}">
      <dgm:prSet phldrT="[Text]"/>
      <dgm:spPr/>
      <dgm:t>
        <a:bodyPr/>
        <a:lstStyle/>
        <a:p>
          <a:r>
            <a:rPr lang="en-US" dirty="0"/>
            <a:t>SSA completed the initial market analysis for all positions and began reviewing internal compression issues</a:t>
          </a:r>
        </a:p>
      </dgm:t>
    </dgm:pt>
    <dgm:pt modelId="{67CF6BFC-3E17-452D-A7F6-DAD7AE8E7A3C}" type="parTrans" cxnId="{10E51FF4-FFCD-49C8-8EFC-322071F3BF05}">
      <dgm:prSet/>
      <dgm:spPr/>
      <dgm:t>
        <a:bodyPr/>
        <a:lstStyle/>
        <a:p>
          <a:endParaRPr lang="en-US"/>
        </a:p>
      </dgm:t>
    </dgm:pt>
    <dgm:pt modelId="{0037F22C-2B94-46CF-8F91-3629E04BCB5D}" type="sibTrans" cxnId="{10E51FF4-FFCD-49C8-8EFC-322071F3BF05}">
      <dgm:prSet/>
      <dgm:spPr/>
      <dgm:t>
        <a:bodyPr/>
        <a:lstStyle/>
        <a:p>
          <a:endParaRPr lang="en-US"/>
        </a:p>
      </dgm:t>
    </dgm:pt>
    <dgm:pt modelId="{84718C4B-64F5-457C-9BA4-8ED983157F2A}">
      <dgm:prSet phldrT="[Text]" custT="1"/>
      <dgm:spPr/>
      <dgm:t>
        <a:bodyPr/>
        <a:lstStyle/>
        <a:p>
          <a:r>
            <a:rPr lang="en-US" sz="2400" b="1" dirty="0"/>
            <a:t>December 2022</a:t>
          </a:r>
        </a:p>
      </dgm:t>
    </dgm:pt>
    <dgm:pt modelId="{75BB7B95-A36C-44B9-AF98-E1313BCEEC8A}" type="parTrans" cxnId="{3F4A12BE-6329-4C03-B2DB-EA58F66E3F0D}">
      <dgm:prSet/>
      <dgm:spPr/>
      <dgm:t>
        <a:bodyPr/>
        <a:lstStyle/>
        <a:p>
          <a:endParaRPr lang="en-US"/>
        </a:p>
      </dgm:t>
    </dgm:pt>
    <dgm:pt modelId="{561A864C-8193-4D59-AF6D-5AB234246791}" type="sibTrans" cxnId="{3F4A12BE-6329-4C03-B2DB-EA58F66E3F0D}">
      <dgm:prSet/>
      <dgm:spPr/>
      <dgm:t>
        <a:bodyPr/>
        <a:lstStyle/>
        <a:p>
          <a:endParaRPr lang="en-US"/>
        </a:p>
      </dgm:t>
    </dgm:pt>
    <dgm:pt modelId="{520FCE71-75DD-4B4D-BD42-D7F8A52B7071}">
      <dgm:prSet phldrT="[Text]"/>
      <dgm:spPr/>
      <dgm:t>
        <a:bodyPr/>
        <a:lstStyle/>
        <a:p>
          <a:r>
            <a:rPr lang="en-US" dirty="0"/>
            <a:t>SSA completed internal compression review</a:t>
          </a:r>
        </a:p>
      </dgm:t>
    </dgm:pt>
    <dgm:pt modelId="{C32B4706-E8F0-4A73-B707-19C2D9C144A5}" type="parTrans" cxnId="{9795ED53-11C4-476C-8064-3539B0464BEF}">
      <dgm:prSet/>
      <dgm:spPr/>
      <dgm:t>
        <a:bodyPr/>
        <a:lstStyle/>
        <a:p>
          <a:endParaRPr lang="en-US"/>
        </a:p>
      </dgm:t>
    </dgm:pt>
    <dgm:pt modelId="{C1AF6E45-B7FB-44AD-9F00-24E3A86D6E0A}" type="sibTrans" cxnId="{9795ED53-11C4-476C-8064-3539B0464BEF}">
      <dgm:prSet/>
      <dgm:spPr/>
      <dgm:t>
        <a:bodyPr/>
        <a:lstStyle/>
        <a:p>
          <a:endParaRPr lang="en-US"/>
        </a:p>
      </dgm:t>
    </dgm:pt>
    <dgm:pt modelId="{9CEBB4B5-2089-4E04-9045-B2B1327F0724}">
      <dgm:prSet phldrT="[Text]"/>
      <dgm:spPr/>
      <dgm:t>
        <a:bodyPr/>
        <a:lstStyle/>
        <a:p>
          <a:r>
            <a:rPr lang="en-US" dirty="0"/>
            <a:t>SSA met with LHC leadership to discuss findings</a:t>
          </a:r>
        </a:p>
      </dgm:t>
    </dgm:pt>
    <dgm:pt modelId="{403C5BD5-7228-4CA9-ABA7-3BAC2F470DFF}" type="parTrans" cxnId="{59A25912-E281-452B-A1A4-F6E5A79CF33B}">
      <dgm:prSet/>
      <dgm:spPr/>
      <dgm:t>
        <a:bodyPr/>
        <a:lstStyle/>
        <a:p>
          <a:endParaRPr lang="en-US"/>
        </a:p>
      </dgm:t>
    </dgm:pt>
    <dgm:pt modelId="{E8FFDE61-2F80-434A-A5BA-C782E884E0DD}" type="sibTrans" cxnId="{59A25912-E281-452B-A1A4-F6E5A79CF33B}">
      <dgm:prSet/>
      <dgm:spPr/>
      <dgm:t>
        <a:bodyPr/>
        <a:lstStyle/>
        <a:p>
          <a:endParaRPr lang="en-US"/>
        </a:p>
      </dgm:t>
    </dgm:pt>
    <dgm:pt modelId="{72E5D386-337B-4B5F-B49D-AC9395975A6F}" type="pres">
      <dgm:prSet presAssocID="{C1D1E5CE-EF9C-42AF-BB97-0774EB83C96B}" presName="theList" presStyleCnt="0">
        <dgm:presLayoutVars>
          <dgm:dir/>
          <dgm:animLvl val="lvl"/>
          <dgm:resizeHandles val="exact"/>
        </dgm:presLayoutVars>
      </dgm:prSet>
      <dgm:spPr/>
    </dgm:pt>
    <dgm:pt modelId="{9656ACA2-B0B5-4292-B5B2-EA396B279C5F}" type="pres">
      <dgm:prSet presAssocID="{A038551B-8645-4790-BB9A-895346FCE716}" presName="compNode" presStyleCnt="0"/>
      <dgm:spPr/>
    </dgm:pt>
    <dgm:pt modelId="{DB96ED5E-A628-4A4B-9013-AC9EA76AE8B6}" type="pres">
      <dgm:prSet presAssocID="{A038551B-8645-4790-BB9A-895346FCE716}" presName="aNode" presStyleLbl="bgShp" presStyleIdx="0" presStyleCnt="5"/>
      <dgm:spPr/>
    </dgm:pt>
    <dgm:pt modelId="{DA1AA8A9-3718-45FA-A6DE-3CED519C289F}" type="pres">
      <dgm:prSet presAssocID="{A038551B-8645-4790-BB9A-895346FCE716}" presName="textNode" presStyleLbl="bgShp" presStyleIdx="0" presStyleCnt="5"/>
      <dgm:spPr/>
    </dgm:pt>
    <dgm:pt modelId="{E3C016D2-D0C9-474E-957E-6EABAE4C2A48}" type="pres">
      <dgm:prSet presAssocID="{A038551B-8645-4790-BB9A-895346FCE716}" presName="compChildNode" presStyleCnt="0"/>
      <dgm:spPr/>
    </dgm:pt>
    <dgm:pt modelId="{7AA1DDCA-B19D-4EF5-B3BF-E7A3C4F608EE}" type="pres">
      <dgm:prSet presAssocID="{A038551B-8645-4790-BB9A-895346FCE716}" presName="theInnerList" presStyleCnt="0"/>
      <dgm:spPr/>
    </dgm:pt>
    <dgm:pt modelId="{59478A8F-9520-41D9-B501-D2617D2AE19B}" type="pres">
      <dgm:prSet presAssocID="{E756513F-6898-4008-A46B-34C715CA1A42}" presName="childNode" presStyleLbl="node1" presStyleIdx="0" presStyleCnt="8">
        <dgm:presLayoutVars>
          <dgm:bulletEnabled val="1"/>
        </dgm:presLayoutVars>
      </dgm:prSet>
      <dgm:spPr/>
    </dgm:pt>
    <dgm:pt modelId="{4C53DC04-6E1A-43B8-81FF-86A280938732}" type="pres">
      <dgm:prSet presAssocID="{E756513F-6898-4008-A46B-34C715CA1A42}" presName="aSpace2" presStyleCnt="0"/>
      <dgm:spPr/>
    </dgm:pt>
    <dgm:pt modelId="{D6D2F515-E101-402A-817A-812BFCDAC877}" type="pres">
      <dgm:prSet presAssocID="{684505D0-7D1E-4A9B-A4D2-FD8914143983}" presName="childNode" presStyleLbl="node1" presStyleIdx="1" presStyleCnt="8">
        <dgm:presLayoutVars>
          <dgm:bulletEnabled val="1"/>
        </dgm:presLayoutVars>
      </dgm:prSet>
      <dgm:spPr/>
    </dgm:pt>
    <dgm:pt modelId="{1A30A91D-BB9A-45B8-80AF-7EAF5B6A8D7A}" type="pres">
      <dgm:prSet presAssocID="{A038551B-8645-4790-BB9A-895346FCE716}" presName="aSpace" presStyleCnt="0"/>
      <dgm:spPr/>
    </dgm:pt>
    <dgm:pt modelId="{9E238370-0E56-43A0-8ACF-4E31CF9BA5B2}" type="pres">
      <dgm:prSet presAssocID="{DF6AB2A4-28D2-4359-988B-44FF13DBA5E1}" presName="compNode" presStyleCnt="0"/>
      <dgm:spPr/>
    </dgm:pt>
    <dgm:pt modelId="{7BE77667-1B5B-454A-9038-97B4EDB08207}" type="pres">
      <dgm:prSet presAssocID="{DF6AB2A4-28D2-4359-988B-44FF13DBA5E1}" presName="aNode" presStyleLbl="bgShp" presStyleIdx="1" presStyleCnt="5"/>
      <dgm:spPr/>
    </dgm:pt>
    <dgm:pt modelId="{07ED4450-D6BA-4691-AE31-651914DD96F0}" type="pres">
      <dgm:prSet presAssocID="{DF6AB2A4-28D2-4359-988B-44FF13DBA5E1}" presName="textNode" presStyleLbl="bgShp" presStyleIdx="1" presStyleCnt="5"/>
      <dgm:spPr/>
    </dgm:pt>
    <dgm:pt modelId="{2B582D2A-9951-4A81-AEC6-9717D978970B}" type="pres">
      <dgm:prSet presAssocID="{DF6AB2A4-28D2-4359-988B-44FF13DBA5E1}" presName="compChildNode" presStyleCnt="0"/>
      <dgm:spPr/>
    </dgm:pt>
    <dgm:pt modelId="{CF67F24F-7004-4A99-AF7C-60F53BD90946}" type="pres">
      <dgm:prSet presAssocID="{DF6AB2A4-28D2-4359-988B-44FF13DBA5E1}" presName="theInnerList" presStyleCnt="0"/>
      <dgm:spPr/>
    </dgm:pt>
    <dgm:pt modelId="{D4BFDE18-6F4F-4990-BE9E-8DC46F0AFF2D}" type="pres">
      <dgm:prSet presAssocID="{9EA530E7-7CB5-4BD2-9B1E-CC0819156FA1}" presName="childNode" presStyleLbl="node1" presStyleIdx="2" presStyleCnt="8">
        <dgm:presLayoutVars>
          <dgm:bulletEnabled val="1"/>
        </dgm:presLayoutVars>
      </dgm:prSet>
      <dgm:spPr/>
    </dgm:pt>
    <dgm:pt modelId="{C5CDCB69-E9FE-4EA7-A432-2FE60F2C9B02}" type="pres">
      <dgm:prSet presAssocID="{9EA530E7-7CB5-4BD2-9B1E-CC0819156FA1}" presName="aSpace2" presStyleCnt="0"/>
      <dgm:spPr/>
    </dgm:pt>
    <dgm:pt modelId="{AA3B44A7-6EB5-4B7D-A1DE-06F54B44E297}" type="pres">
      <dgm:prSet presAssocID="{0BF2D84D-7D68-40D0-9375-C78E4E9550E2}" presName="childNode" presStyleLbl="node1" presStyleIdx="3" presStyleCnt="8">
        <dgm:presLayoutVars>
          <dgm:bulletEnabled val="1"/>
        </dgm:presLayoutVars>
      </dgm:prSet>
      <dgm:spPr/>
    </dgm:pt>
    <dgm:pt modelId="{8AE30F81-9F62-441B-AE1C-6B42FBA4B12E}" type="pres">
      <dgm:prSet presAssocID="{DF6AB2A4-28D2-4359-988B-44FF13DBA5E1}" presName="aSpace" presStyleCnt="0"/>
      <dgm:spPr/>
    </dgm:pt>
    <dgm:pt modelId="{6BEBDF83-7685-4761-A26E-2E4C6EDC2115}" type="pres">
      <dgm:prSet presAssocID="{5B766421-F776-4955-B16E-07FFC8242A0C}" presName="compNode" presStyleCnt="0"/>
      <dgm:spPr/>
    </dgm:pt>
    <dgm:pt modelId="{5DC21D86-023C-45B7-80C6-584DB5DE3DDB}" type="pres">
      <dgm:prSet presAssocID="{5B766421-F776-4955-B16E-07FFC8242A0C}" presName="aNode" presStyleLbl="bgShp" presStyleIdx="2" presStyleCnt="5"/>
      <dgm:spPr/>
    </dgm:pt>
    <dgm:pt modelId="{9B288FCE-251A-45BF-A2F3-20A3D9AF1D66}" type="pres">
      <dgm:prSet presAssocID="{5B766421-F776-4955-B16E-07FFC8242A0C}" presName="textNode" presStyleLbl="bgShp" presStyleIdx="2" presStyleCnt="5"/>
      <dgm:spPr/>
    </dgm:pt>
    <dgm:pt modelId="{1E45F4A7-E3CC-4ABD-8128-7024338089DF}" type="pres">
      <dgm:prSet presAssocID="{5B766421-F776-4955-B16E-07FFC8242A0C}" presName="compChildNode" presStyleCnt="0"/>
      <dgm:spPr/>
    </dgm:pt>
    <dgm:pt modelId="{0CBECF3D-5D28-4F0A-A0A8-F06159FBD4D3}" type="pres">
      <dgm:prSet presAssocID="{5B766421-F776-4955-B16E-07FFC8242A0C}" presName="theInnerList" presStyleCnt="0"/>
      <dgm:spPr/>
    </dgm:pt>
    <dgm:pt modelId="{12232ED5-71E4-40F6-8CA1-044771913789}" type="pres">
      <dgm:prSet presAssocID="{3734F978-F9BE-4CE9-BCED-102F91FE8191}" presName="childNode" presStyleLbl="node1" presStyleIdx="4" presStyleCnt="8">
        <dgm:presLayoutVars>
          <dgm:bulletEnabled val="1"/>
        </dgm:presLayoutVars>
      </dgm:prSet>
      <dgm:spPr/>
    </dgm:pt>
    <dgm:pt modelId="{FCA7DF65-F164-41BE-B98E-ABBE48B6D351}" type="pres">
      <dgm:prSet presAssocID="{5B766421-F776-4955-B16E-07FFC8242A0C}" presName="aSpace" presStyleCnt="0"/>
      <dgm:spPr/>
    </dgm:pt>
    <dgm:pt modelId="{29196E9F-26CA-4A94-A96A-9629E8C99EBB}" type="pres">
      <dgm:prSet presAssocID="{0D61BF88-A7BF-463D-8E6C-B00E52C12FB2}" presName="compNode" presStyleCnt="0"/>
      <dgm:spPr/>
    </dgm:pt>
    <dgm:pt modelId="{4E67B264-8610-4C7D-B1FB-28A7808623AC}" type="pres">
      <dgm:prSet presAssocID="{0D61BF88-A7BF-463D-8E6C-B00E52C12FB2}" presName="aNode" presStyleLbl="bgShp" presStyleIdx="3" presStyleCnt="5" custLinFactNeighborX="102"/>
      <dgm:spPr/>
    </dgm:pt>
    <dgm:pt modelId="{28D4C6F7-BDC0-46C7-B081-983CE08C615E}" type="pres">
      <dgm:prSet presAssocID="{0D61BF88-A7BF-463D-8E6C-B00E52C12FB2}" presName="textNode" presStyleLbl="bgShp" presStyleIdx="3" presStyleCnt="5"/>
      <dgm:spPr/>
    </dgm:pt>
    <dgm:pt modelId="{BDE85D96-AE27-4792-9840-B0B887A2A90C}" type="pres">
      <dgm:prSet presAssocID="{0D61BF88-A7BF-463D-8E6C-B00E52C12FB2}" presName="compChildNode" presStyleCnt="0"/>
      <dgm:spPr/>
    </dgm:pt>
    <dgm:pt modelId="{05411CB5-C323-44AC-A803-74A43DDE9DE6}" type="pres">
      <dgm:prSet presAssocID="{0D61BF88-A7BF-463D-8E6C-B00E52C12FB2}" presName="theInnerList" presStyleCnt="0"/>
      <dgm:spPr/>
    </dgm:pt>
    <dgm:pt modelId="{65C25651-F3BD-49D8-AB92-579B6C5E0B42}" type="pres">
      <dgm:prSet presAssocID="{407BA4C4-6E71-4A1E-BE41-BDB209E609E3}" presName="childNode" presStyleLbl="node1" presStyleIdx="5" presStyleCnt="8">
        <dgm:presLayoutVars>
          <dgm:bulletEnabled val="1"/>
        </dgm:presLayoutVars>
      </dgm:prSet>
      <dgm:spPr/>
    </dgm:pt>
    <dgm:pt modelId="{A4ED8642-3449-4D7E-999E-32DC2FC0A778}" type="pres">
      <dgm:prSet presAssocID="{0D61BF88-A7BF-463D-8E6C-B00E52C12FB2}" presName="aSpace" presStyleCnt="0"/>
      <dgm:spPr/>
    </dgm:pt>
    <dgm:pt modelId="{4C2E0BE7-72CA-49A9-B443-2D622D54FAEF}" type="pres">
      <dgm:prSet presAssocID="{84718C4B-64F5-457C-9BA4-8ED983157F2A}" presName="compNode" presStyleCnt="0"/>
      <dgm:spPr/>
    </dgm:pt>
    <dgm:pt modelId="{CAAE752E-384E-4FAB-AFC5-6E5FED13128E}" type="pres">
      <dgm:prSet presAssocID="{84718C4B-64F5-457C-9BA4-8ED983157F2A}" presName="aNode" presStyleLbl="bgShp" presStyleIdx="4" presStyleCnt="5"/>
      <dgm:spPr/>
    </dgm:pt>
    <dgm:pt modelId="{B651D1B3-0DCD-44B5-B62D-AE04A67EB766}" type="pres">
      <dgm:prSet presAssocID="{84718C4B-64F5-457C-9BA4-8ED983157F2A}" presName="textNode" presStyleLbl="bgShp" presStyleIdx="4" presStyleCnt="5"/>
      <dgm:spPr/>
    </dgm:pt>
    <dgm:pt modelId="{771E61D5-CFA8-4C30-8C95-6F9D0E0DBA55}" type="pres">
      <dgm:prSet presAssocID="{84718C4B-64F5-457C-9BA4-8ED983157F2A}" presName="compChildNode" presStyleCnt="0"/>
      <dgm:spPr/>
    </dgm:pt>
    <dgm:pt modelId="{E295F37B-225E-4404-B2E5-D1B4E08D0A78}" type="pres">
      <dgm:prSet presAssocID="{84718C4B-64F5-457C-9BA4-8ED983157F2A}" presName="theInnerList" presStyleCnt="0"/>
      <dgm:spPr/>
    </dgm:pt>
    <dgm:pt modelId="{54F469D7-573F-49CD-B8BD-370DB54AAD86}" type="pres">
      <dgm:prSet presAssocID="{520FCE71-75DD-4B4D-BD42-D7F8A52B7071}" presName="childNode" presStyleLbl="node1" presStyleIdx="6" presStyleCnt="8">
        <dgm:presLayoutVars>
          <dgm:bulletEnabled val="1"/>
        </dgm:presLayoutVars>
      </dgm:prSet>
      <dgm:spPr/>
    </dgm:pt>
    <dgm:pt modelId="{65926006-110B-4C14-BE3F-4F68F588212C}" type="pres">
      <dgm:prSet presAssocID="{520FCE71-75DD-4B4D-BD42-D7F8A52B7071}" presName="aSpace2" presStyleCnt="0"/>
      <dgm:spPr/>
    </dgm:pt>
    <dgm:pt modelId="{1CA2EF80-C6C0-41D6-A707-FE79C129372B}" type="pres">
      <dgm:prSet presAssocID="{9CEBB4B5-2089-4E04-9045-B2B1327F0724}" presName="childNode" presStyleLbl="node1" presStyleIdx="7" presStyleCnt="8">
        <dgm:presLayoutVars>
          <dgm:bulletEnabled val="1"/>
        </dgm:presLayoutVars>
      </dgm:prSet>
      <dgm:spPr/>
    </dgm:pt>
  </dgm:ptLst>
  <dgm:cxnLst>
    <dgm:cxn modelId="{41619409-DF8A-45FD-AD29-3EE6753891D9}" srcId="{C1D1E5CE-EF9C-42AF-BB97-0774EB83C96B}" destId="{A038551B-8645-4790-BB9A-895346FCE716}" srcOrd="0" destOrd="0" parTransId="{7DD4FDBF-6CCA-4AB4-BD7F-3BC40F715C5B}" sibTransId="{66D9276F-252C-4B43-9717-5171A09CC4F0}"/>
    <dgm:cxn modelId="{6073A90C-2B13-47EF-8D15-24DD81B8D847}" type="presOf" srcId="{3734F978-F9BE-4CE9-BCED-102F91FE8191}" destId="{12232ED5-71E4-40F6-8CA1-044771913789}" srcOrd="0" destOrd="0" presId="urn:microsoft.com/office/officeart/2005/8/layout/lProcess2"/>
    <dgm:cxn modelId="{9993AE0D-CF93-48BA-ABA7-E2D71B953D1E}" srcId="{A038551B-8645-4790-BB9A-895346FCE716}" destId="{E756513F-6898-4008-A46B-34C715CA1A42}" srcOrd="0" destOrd="0" parTransId="{CB4D6B5F-598A-468C-A791-0CC7912942A6}" sibTransId="{4E6CEB96-5A40-4BE5-9F82-E85918348297}"/>
    <dgm:cxn modelId="{59A25912-E281-452B-A1A4-F6E5A79CF33B}" srcId="{84718C4B-64F5-457C-9BA4-8ED983157F2A}" destId="{9CEBB4B5-2089-4E04-9045-B2B1327F0724}" srcOrd="1" destOrd="0" parTransId="{403C5BD5-7228-4CA9-ABA7-3BAC2F470DFF}" sibTransId="{E8FFDE61-2F80-434A-A5BA-C782E884E0DD}"/>
    <dgm:cxn modelId="{1956C31A-8CAE-4D47-903C-877031943A11}" type="presOf" srcId="{C1D1E5CE-EF9C-42AF-BB97-0774EB83C96B}" destId="{72E5D386-337B-4B5F-B49D-AC9395975A6F}" srcOrd="0" destOrd="0" presId="urn:microsoft.com/office/officeart/2005/8/layout/lProcess2"/>
    <dgm:cxn modelId="{CC337E1B-FACD-49CF-9705-45F2906C7A48}" type="presOf" srcId="{520FCE71-75DD-4B4D-BD42-D7F8A52B7071}" destId="{54F469D7-573F-49CD-B8BD-370DB54AAD86}" srcOrd="0" destOrd="0" presId="urn:microsoft.com/office/officeart/2005/8/layout/lProcess2"/>
    <dgm:cxn modelId="{21312322-7DF2-4216-A65F-F0ECF7F03A5B}" srcId="{DF6AB2A4-28D2-4359-988B-44FF13DBA5E1}" destId="{9EA530E7-7CB5-4BD2-9B1E-CC0819156FA1}" srcOrd="0" destOrd="0" parTransId="{98794594-BFD5-4298-9F4F-06109829F172}" sibTransId="{CBA5DB1D-674E-4FFB-B72E-087C37B72215}"/>
    <dgm:cxn modelId="{E75C2B37-BF0E-4DF4-B85D-85D08E373410}" type="presOf" srcId="{9EA530E7-7CB5-4BD2-9B1E-CC0819156FA1}" destId="{D4BFDE18-6F4F-4990-BE9E-8DC46F0AFF2D}" srcOrd="0" destOrd="0" presId="urn:microsoft.com/office/officeart/2005/8/layout/lProcess2"/>
    <dgm:cxn modelId="{0D023637-A4BC-4C38-94B4-F86163D7CAD2}" type="presOf" srcId="{DF6AB2A4-28D2-4359-988B-44FF13DBA5E1}" destId="{07ED4450-D6BA-4691-AE31-651914DD96F0}" srcOrd="1" destOrd="0" presId="urn:microsoft.com/office/officeart/2005/8/layout/lProcess2"/>
    <dgm:cxn modelId="{3FA2EE5B-7DEB-4778-BDAC-B5E45B321036}" srcId="{A038551B-8645-4790-BB9A-895346FCE716}" destId="{684505D0-7D1E-4A9B-A4D2-FD8914143983}" srcOrd="1" destOrd="0" parTransId="{6E886BC6-F73D-4916-A487-2AFE2DF2D45B}" sibTransId="{CA1D0782-A1A6-48B8-9F5E-24FA3771A4F2}"/>
    <dgm:cxn modelId="{87ECC264-4C62-4BA0-8329-75686117F60B}" srcId="{C1D1E5CE-EF9C-42AF-BB97-0774EB83C96B}" destId="{5B766421-F776-4955-B16E-07FFC8242A0C}" srcOrd="2" destOrd="0" parTransId="{3B0EC5F3-5DC0-4291-9BBE-D67C49710068}" sibTransId="{0C5E4E86-9D2F-43EA-A7E2-9F45B2A047A4}"/>
    <dgm:cxn modelId="{69EF5570-605E-4D54-AA1F-EB5D9A7D79B3}" type="presOf" srcId="{5B766421-F776-4955-B16E-07FFC8242A0C}" destId="{9B288FCE-251A-45BF-A2F3-20A3D9AF1D66}" srcOrd="1" destOrd="0" presId="urn:microsoft.com/office/officeart/2005/8/layout/lProcess2"/>
    <dgm:cxn modelId="{E2DCB771-18D0-489F-88A7-55B24BE400A4}" type="presOf" srcId="{84718C4B-64F5-457C-9BA4-8ED983157F2A}" destId="{CAAE752E-384E-4FAB-AFC5-6E5FED13128E}" srcOrd="0" destOrd="0" presId="urn:microsoft.com/office/officeart/2005/8/layout/lProcess2"/>
    <dgm:cxn modelId="{9795ED53-11C4-476C-8064-3539B0464BEF}" srcId="{84718C4B-64F5-457C-9BA4-8ED983157F2A}" destId="{520FCE71-75DD-4B4D-BD42-D7F8A52B7071}" srcOrd="0" destOrd="0" parTransId="{C32B4706-E8F0-4A73-B707-19C2D9C144A5}" sibTransId="{C1AF6E45-B7FB-44AD-9F00-24E3A86D6E0A}"/>
    <dgm:cxn modelId="{55625779-2E12-4945-A41A-3B6DEA861506}" srcId="{C1D1E5CE-EF9C-42AF-BB97-0774EB83C96B}" destId="{0D61BF88-A7BF-463D-8E6C-B00E52C12FB2}" srcOrd="3" destOrd="0" parTransId="{C0840069-9261-48A6-BC19-B049CD93B2FC}" sibTransId="{A08340CB-75D1-44BC-8B7D-5A07D7AD66C7}"/>
    <dgm:cxn modelId="{F208508A-9977-43B1-87EB-C04ACEFF1C3A}" type="presOf" srcId="{DF6AB2A4-28D2-4359-988B-44FF13DBA5E1}" destId="{7BE77667-1B5B-454A-9038-97B4EDB08207}" srcOrd="0" destOrd="0" presId="urn:microsoft.com/office/officeart/2005/8/layout/lProcess2"/>
    <dgm:cxn modelId="{C172F58C-BAF3-4658-BDD8-ABAB7076D798}" srcId="{DF6AB2A4-28D2-4359-988B-44FF13DBA5E1}" destId="{0BF2D84D-7D68-40D0-9375-C78E4E9550E2}" srcOrd="1" destOrd="0" parTransId="{51178C81-F56E-447B-A2B6-DEAF409331F7}" sibTransId="{CE88FF84-C843-417B-BA67-EF5F21AC6C23}"/>
    <dgm:cxn modelId="{307E9B91-00E1-41A4-8599-D3CF74DC995C}" type="presOf" srcId="{9CEBB4B5-2089-4E04-9045-B2B1327F0724}" destId="{1CA2EF80-C6C0-41D6-A707-FE79C129372B}" srcOrd="0" destOrd="0" presId="urn:microsoft.com/office/officeart/2005/8/layout/lProcess2"/>
    <dgm:cxn modelId="{484577A0-67BA-4C8A-8F80-F3F09E5D7C52}" type="presOf" srcId="{A038551B-8645-4790-BB9A-895346FCE716}" destId="{DA1AA8A9-3718-45FA-A6DE-3CED519C289F}" srcOrd="1" destOrd="0" presId="urn:microsoft.com/office/officeart/2005/8/layout/lProcess2"/>
    <dgm:cxn modelId="{3EBC8BA1-37D5-4CAA-A147-CF910F4F4423}" type="presOf" srcId="{84718C4B-64F5-457C-9BA4-8ED983157F2A}" destId="{B651D1B3-0DCD-44B5-B62D-AE04A67EB766}" srcOrd="1" destOrd="0" presId="urn:microsoft.com/office/officeart/2005/8/layout/lProcess2"/>
    <dgm:cxn modelId="{F7732DAC-B030-4B39-AB20-B0417E24284E}" srcId="{5B766421-F776-4955-B16E-07FFC8242A0C}" destId="{3734F978-F9BE-4CE9-BCED-102F91FE8191}" srcOrd="0" destOrd="0" parTransId="{055D93F3-08DD-45AB-822D-BEAC681B9A71}" sibTransId="{6FA63F67-447A-419B-9BC1-40B35193C859}"/>
    <dgm:cxn modelId="{111F7DBA-4A73-4CC1-A28C-7B3070AE4298}" type="presOf" srcId="{0D61BF88-A7BF-463D-8E6C-B00E52C12FB2}" destId="{4E67B264-8610-4C7D-B1FB-28A7808623AC}" srcOrd="0" destOrd="0" presId="urn:microsoft.com/office/officeart/2005/8/layout/lProcess2"/>
    <dgm:cxn modelId="{3F4A12BE-6329-4C03-B2DB-EA58F66E3F0D}" srcId="{C1D1E5CE-EF9C-42AF-BB97-0774EB83C96B}" destId="{84718C4B-64F5-457C-9BA4-8ED983157F2A}" srcOrd="4" destOrd="0" parTransId="{75BB7B95-A36C-44B9-AF98-E1313BCEEC8A}" sibTransId="{561A864C-8193-4D59-AF6D-5AB234246791}"/>
    <dgm:cxn modelId="{A0E1C3C5-FD52-4A8E-894D-200EA9F38486}" type="presOf" srcId="{A038551B-8645-4790-BB9A-895346FCE716}" destId="{DB96ED5E-A628-4A4B-9013-AC9EA76AE8B6}" srcOrd="0" destOrd="0" presId="urn:microsoft.com/office/officeart/2005/8/layout/lProcess2"/>
    <dgm:cxn modelId="{12DEB6D8-974C-40EB-AD81-E49B42ED71AD}" type="presOf" srcId="{0BF2D84D-7D68-40D0-9375-C78E4E9550E2}" destId="{AA3B44A7-6EB5-4B7D-A1DE-06F54B44E297}" srcOrd="0" destOrd="0" presId="urn:microsoft.com/office/officeart/2005/8/layout/lProcess2"/>
    <dgm:cxn modelId="{9A17CDDB-711B-4CB9-AEC7-70145FEEC016}" type="presOf" srcId="{0D61BF88-A7BF-463D-8E6C-B00E52C12FB2}" destId="{28D4C6F7-BDC0-46C7-B081-983CE08C615E}" srcOrd="1" destOrd="0" presId="urn:microsoft.com/office/officeart/2005/8/layout/lProcess2"/>
    <dgm:cxn modelId="{E4098CEA-ADA3-41AC-A270-058F20EF5A25}" type="presOf" srcId="{407BA4C4-6E71-4A1E-BE41-BDB209E609E3}" destId="{65C25651-F3BD-49D8-AB92-579B6C5E0B42}" srcOrd="0" destOrd="0" presId="urn:microsoft.com/office/officeart/2005/8/layout/lProcess2"/>
    <dgm:cxn modelId="{C05F52EF-5C5E-4EBE-9CE1-2C65BFB34720}" srcId="{C1D1E5CE-EF9C-42AF-BB97-0774EB83C96B}" destId="{DF6AB2A4-28D2-4359-988B-44FF13DBA5E1}" srcOrd="1" destOrd="0" parTransId="{9298A6B9-C104-429A-8AB5-CF174A0331D3}" sibTransId="{370BE503-D4AA-4D33-A7E2-F1D250515A9C}"/>
    <dgm:cxn modelId="{9AEF89F1-193F-4EF7-98CB-6264E7E40512}" type="presOf" srcId="{5B766421-F776-4955-B16E-07FFC8242A0C}" destId="{5DC21D86-023C-45B7-80C6-584DB5DE3DDB}" srcOrd="0" destOrd="0" presId="urn:microsoft.com/office/officeart/2005/8/layout/lProcess2"/>
    <dgm:cxn modelId="{10E51FF4-FFCD-49C8-8EFC-322071F3BF05}" srcId="{0D61BF88-A7BF-463D-8E6C-B00E52C12FB2}" destId="{407BA4C4-6E71-4A1E-BE41-BDB209E609E3}" srcOrd="0" destOrd="0" parTransId="{67CF6BFC-3E17-452D-A7F6-DAD7AE8E7A3C}" sibTransId="{0037F22C-2B94-46CF-8F91-3629E04BCB5D}"/>
    <dgm:cxn modelId="{9BA37BF5-9041-4EDE-9BF3-E49145698A12}" type="presOf" srcId="{E756513F-6898-4008-A46B-34C715CA1A42}" destId="{59478A8F-9520-41D9-B501-D2617D2AE19B}" srcOrd="0" destOrd="0" presId="urn:microsoft.com/office/officeart/2005/8/layout/lProcess2"/>
    <dgm:cxn modelId="{81EB97FD-4B75-4547-8FF7-27007FA43FC2}" type="presOf" srcId="{684505D0-7D1E-4A9B-A4D2-FD8914143983}" destId="{D6D2F515-E101-402A-817A-812BFCDAC877}" srcOrd="0" destOrd="0" presId="urn:microsoft.com/office/officeart/2005/8/layout/lProcess2"/>
    <dgm:cxn modelId="{FDAF45F0-4FB0-4346-8BD2-AADF66AB88C6}" type="presParOf" srcId="{72E5D386-337B-4B5F-B49D-AC9395975A6F}" destId="{9656ACA2-B0B5-4292-B5B2-EA396B279C5F}" srcOrd="0" destOrd="0" presId="urn:microsoft.com/office/officeart/2005/8/layout/lProcess2"/>
    <dgm:cxn modelId="{F8BE8364-73A7-493C-85D4-F8138AC9019A}" type="presParOf" srcId="{9656ACA2-B0B5-4292-B5B2-EA396B279C5F}" destId="{DB96ED5E-A628-4A4B-9013-AC9EA76AE8B6}" srcOrd="0" destOrd="0" presId="urn:microsoft.com/office/officeart/2005/8/layout/lProcess2"/>
    <dgm:cxn modelId="{05B3DB79-CB6C-4F2E-9A12-971100944AD5}" type="presParOf" srcId="{9656ACA2-B0B5-4292-B5B2-EA396B279C5F}" destId="{DA1AA8A9-3718-45FA-A6DE-3CED519C289F}" srcOrd="1" destOrd="0" presId="urn:microsoft.com/office/officeart/2005/8/layout/lProcess2"/>
    <dgm:cxn modelId="{6EED0E24-AF66-4255-A463-E5C5C40DEA33}" type="presParOf" srcId="{9656ACA2-B0B5-4292-B5B2-EA396B279C5F}" destId="{E3C016D2-D0C9-474E-957E-6EABAE4C2A48}" srcOrd="2" destOrd="0" presId="urn:microsoft.com/office/officeart/2005/8/layout/lProcess2"/>
    <dgm:cxn modelId="{DFA3C33B-D1F6-406F-8FB4-F1E14A965FC7}" type="presParOf" srcId="{E3C016D2-D0C9-474E-957E-6EABAE4C2A48}" destId="{7AA1DDCA-B19D-4EF5-B3BF-E7A3C4F608EE}" srcOrd="0" destOrd="0" presId="urn:microsoft.com/office/officeart/2005/8/layout/lProcess2"/>
    <dgm:cxn modelId="{8DDD5212-5289-4275-B3D3-C94AF9E154EE}" type="presParOf" srcId="{7AA1DDCA-B19D-4EF5-B3BF-E7A3C4F608EE}" destId="{59478A8F-9520-41D9-B501-D2617D2AE19B}" srcOrd="0" destOrd="0" presId="urn:microsoft.com/office/officeart/2005/8/layout/lProcess2"/>
    <dgm:cxn modelId="{49D943B2-0917-4D59-9010-C1AD6925638F}" type="presParOf" srcId="{7AA1DDCA-B19D-4EF5-B3BF-E7A3C4F608EE}" destId="{4C53DC04-6E1A-43B8-81FF-86A280938732}" srcOrd="1" destOrd="0" presId="urn:microsoft.com/office/officeart/2005/8/layout/lProcess2"/>
    <dgm:cxn modelId="{D69C7DE0-4DDE-4D37-A526-6CC4F20582A3}" type="presParOf" srcId="{7AA1DDCA-B19D-4EF5-B3BF-E7A3C4F608EE}" destId="{D6D2F515-E101-402A-817A-812BFCDAC877}" srcOrd="2" destOrd="0" presId="urn:microsoft.com/office/officeart/2005/8/layout/lProcess2"/>
    <dgm:cxn modelId="{FD557B91-8F23-4C6B-A66F-0AE9FA8AAF2B}" type="presParOf" srcId="{72E5D386-337B-4B5F-B49D-AC9395975A6F}" destId="{1A30A91D-BB9A-45B8-80AF-7EAF5B6A8D7A}" srcOrd="1" destOrd="0" presId="urn:microsoft.com/office/officeart/2005/8/layout/lProcess2"/>
    <dgm:cxn modelId="{A54233DC-E271-49D5-8830-09067F8DE7A4}" type="presParOf" srcId="{72E5D386-337B-4B5F-B49D-AC9395975A6F}" destId="{9E238370-0E56-43A0-8ACF-4E31CF9BA5B2}" srcOrd="2" destOrd="0" presId="urn:microsoft.com/office/officeart/2005/8/layout/lProcess2"/>
    <dgm:cxn modelId="{C7CFBC44-AFAE-40FD-A343-9372115B0A54}" type="presParOf" srcId="{9E238370-0E56-43A0-8ACF-4E31CF9BA5B2}" destId="{7BE77667-1B5B-454A-9038-97B4EDB08207}" srcOrd="0" destOrd="0" presId="urn:microsoft.com/office/officeart/2005/8/layout/lProcess2"/>
    <dgm:cxn modelId="{2B81F4C9-E00B-4536-80E3-5E7BED4CF986}" type="presParOf" srcId="{9E238370-0E56-43A0-8ACF-4E31CF9BA5B2}" destId="{07ED4450-D6BA-4691-AE31-651914DD96F0}" srcOrd="1" destOrd="0" presId="urn:microsoft.com/office/officeart/2005/8/layout/lProcess2"/>
    <dgm:cxn modelId="{B25DBC93-8F93-44BD-9F1F-D8716E8C0E57}" type="presParOf" srcId="{9E238370-0E56-43A0-8ACF-4E31CF9BA5B2}" destId="{2B582D2A-9951-4A81-AEC6-9717D978970B}" srcOrd="2" destOrd="0" presId="urn:microsoft.com/office/officeart/2005/8/layout/lProcess2"/>
    <dgm:cxn modelId="{E51E0C5B-6E14-4C21-95CD-240A5360AA0E}" type="presParOf" srcId="{2B582D2A-9951-4A81-AEC6-9717D978970B}" destId="{CF67F24F-7004-4A99-AF7C-60F53BD90946}" srcOrd="0" destOrd="0" presId="urn:microsoft.com/office/officeart/2005/8/layout/lProcess2"/>
    <dgm:cxn modelId="{F38A865C-8653-48CA-8FAB-8A39CB3BA806}" type="presParOf" srcId="{CF67F24F-7004-4A99-AF7C-60F53BD90946}" destId="{D4BFDE18-6F4F-4990-BE9E-8DC46F0AFF2D}" srcOrd="0" destOrd="0" presId="urn:microsoft.com/office/officeart/2005/8/layout/lProcess2"/>
    <dgm:cxn modelId="{0E68AC89-A019-4746-B3E7-9CB3E2B076E0}" type="presParOf" srcId="{CF67F24F-7004-4A99-AF7C-60F53BD90946}" destId="{C5CDCB69-E9FE-4EA7-A432-2FE60F2C9B02}" srcOrd="1" destOrd="0" presId="urn:microsoft.com/office/officeart/2005/8/layout/lProcess2"/>
    <dgm:cxn modelId="{C713E2BC-CC35-49DA-8936-8B9B9543FFB1}" type="presParOf" srcId="{CF67F24F-7004-4A99-AF7C-60F53BD90946}" destId="{AA3B44A7-6EB5-4B7D-A1DE-06F54B44E297}" srcOrd="2" destOrd="0" presId="urn:microsoft.com/office/officeart/2005/8/layout/lProcess2"/>
    <dgm:cxn modelId="{0752FAC7-A086-4DDE-8FB0-04216ED05893}" type="presParOf" srcId="{72E5D386-337B-4B5F-B49D-AC9395975A6F}" destId="{8AE30F81-9F62-441B-AE1C-6B42FBA4B12E}" srcOrd="3" destOrd="0" presId="urn:microsoft.com/office/officeart/2005/8/layout/lProcess2"/>
    <dgm:cxn modelId="{F8690D79-3460-4743-BF03-F1A7E8942607}" type="presParOf" srcId="{72E5D386-337B-4B5F-B49D-AC9395975A6F}" destId="{6BEBDF83-7685-4761-A26E-2E4C6EDC2115}" srcOrd="4" destOrd="0" presId="urn:microsoft.com/office/officeart/2005/8/layout/lProcess2"/>
    <dgm:cxn modelId="{0B683C16-4F7D-492B-8F53-E7DE313C700B}" type="presParOf" srcId="{6BEBDF83-7685-4761-A26E-2E4C6EDC2115}" destId="{5DC21D86-023C-45B7-80C6-584DB5DE3DDB}" srcOrd="0" destOrd="0" presId="urn:microsoft.com/office/officeart/2005/8/layout/lProcess2"/>
    <dgm:cxn modelId="{6050C473-C859-4875-A93C-9C9391D419C3}" type="presParOf" srcId="{6BEBDF83-7685-4761-A26E-2E4C6EDC2115}" destId="{9B288FCE-251A-45BF-A2F3-20A3D9AF1D66}" srcOrd="1" destOrd="0" presId="urn:microsoft.com/office/officeart/2005/8/layout/lProcess2"/>
    <dgm:cxn modelId="{D3A8D0E4-C1F9-425B-B54E-626763200333}" type="presParOf" srcId="{6BEBDF83-7685-4761-A26E-2E4C6EDC2115}" destId="{1E45F4A7-E3CC-4ABD-8128-7024338089DF}" srcOrd="2" destOrd="0" presId="urn:microsoft.com/office/officeart/2005/8/layout/lProcess2"/>
    <dgm:cxn modelId="{3D111640-C518-4065-84EF-F6E470EFF723}" type="presParOf" srcId="{1E45F4A7-E3CC-4ABD-8128-7024338089DF}" destId="{0CBECF3D-5D28-4F0A-A0A8-F06159FBD4D3}" srcOrd="0" destOrd="0" presId="urn:microsoft.com/office/officeart/2005/8/layout/lProcess2"/>
    <dgm:cxn modelId="{2175C4C4-6437-48AC-8EF6-94FC0E5BE774}" type="presParOf" srcId="{0CBECF3D-5D28-4F0A-A0A8-F06159FBD4D3}" destId="{12232ED5-71E4-40F6-8CA1-044771913789}" srcOrd="0" destOrd="0" presId="urn:microsoft.com/office/officeart/2005/8/layout/lProcess2"/>
    <dgm:cxn modelId="{C013CA8D-16CD-4A79-BDF9-4BA622800268}" type="presParOf" srcId="{72E5D386-337B-4B5F-B49D-AC9395975A6F}" destId="{FCA7DF65-F164-41BE-B98E-ABBE48B6D351}" srcOrd="5" destOrd="0" presId="urn:microsoft.com/office/officeart/2005/8/layout/lProcess2"/>
    <dgm:cxn modelId="{E30A2CB5-D6FC-4E29-B641-1BC61100BD2A}" type="presParOf" srcId="{72E5D386-337B-4B5F-B49D-AC9395975A6F}" destId="{29196E9F-26CA-4A94-A96A-9629E8C99EBB}" srcOrd="6" destOrd="0" presId="urn:microsoft.com/office/officeart/2005/8/layout/lProcess2"/>
    <dgm:cxn modelId="{084E18B3-2023-424C-B189-925437C814C4}" type="presParOf" srcId="{29196E9F-26CA-4A94-A96A-9629E8C99EBB}" destId="{4E67B264-8610-4C7D-B1FB-28A7808623AC}" srcOrd="0" destOrd="0" presId="urn:microsoft.com/office/officeart/2005/8/layout/lProcess2"/>
    <dgm:cxn modelId="{DBBAC39D-54FF-4D83-B7FC-35A8DDDF2116}" type="presParOf" srcId="{29196E9F-26CA-4A94-A96A-9629E8C99EBB}" destId="{28D4C6F7-BDC0-46C7-B081-983CE08C615E}" srcOrd="1" destOrd="0" presId="urn:microsoft.com/office/officeart/2005/8/layout/lProcess2"/>
    <dgm:cxn modelId="{C2CB3938-AFC8-4C56-A483-5557DE8CEB18}" type="presParOf" srcId="{29196E9F-26CA-4A94-A96A-9629E8C99EBB}" destId="{BDE85D96-AE27-4792-9840-B0B887A2A90C}" srcOrd="2" destOrd="0" presId="urn:microsoft.com/office/officeart/2005/8/layout/lProcess2"/>
    <dgm:cxn modelId="{91006772-BF32-4E24-BE3F-9EED47790A5F}" type="presParOf" srcId="{BDE85D96-AE27-4792-9840-B0B887A2A90C}" destId="{05411CB5-C323-44AC-A803-74A43DDE9DE6}" srcOrd="0" destOrd="0" presId="urn:microsoft.com/office/officeart/2005/8/layout/lProcess2"/>
    <dgm:cxn modelId="{73D25637-19EC-459D-824C-CA9E577F218D}" type="presParOf" srcId="{05411CB5-C323-44AC-A803-74A43DDE9DE6}" destId="{65C25651-F3BD-49D8-AB92-579B6C5E0B42}" srcOrd="0" destOrd="0" presId="urn:microsoft.com/office/officeart/2005/8/layout/lProcess2"/>
    <dgm:cxn modelId="{48940683-6EDD-46E8-AEE0-7836FD25E407}" type="presParOf" srcId="{72E5D386-337B-4B5F-B49D-AC9395975A6F}" destId="{A4ED8642-3449-4D7E-999E-32DC2FC0A778}" srcOrd="7" destOrd="0" presId="urn:microsoft.com/office/officeart/2005/8/layout/lProcess2"/>
    <dgm:cxn modelId="{DFDAC535-38B2-4BF9-B8E2-394D103AF385}" type="presParOf" srcId="{72E5D386-337B-4B5F-B49D-AC9395975A6F}" destId="{4C2E0BE7-72CA-49A9-B443-2D622D54FAEF}" srcOrd="8" destOrd="0" presId="urn:microsoft.com/office/officeart/2005/8/layout/lProcess2"/>
    <dgm:cxn modelId="{81E2DFB9-9604-4B27-AEAE-D474AFEAB2A3}" type="presParOf" srcId="{4C2E0BE7-72CA-49A9-B443-2D622D54FAEF}" destId="{CAAE752E-384E-4FAB-AFC5-6E5FED13128E}" srcOrd="0" destOrd="0" presId="urn:microsoft.com/office/officeart/2005/8/layout/lProcess2"/>
    <dgm:cxn modelId="{CD9DBDCD-ABEC-405F-BF37-91C8B3C5B645}" type="presParOf" srcId="{4C2E0BE7-72CA-49A9-B443-2D622D54FAEF}" destId="{B651D1B3-0DCD-44B5-B62D-AE04A67EB766}" srcOrd="1" destOrd="0" presId="urn:microsoft.com/office/officeart/2005/8/layout/lProcess2"/>
    <dgm:cxn modelId="{B7D6BD7B-B201-4E18-9ECD-5237A1ADBD6F}" type="presParOf" srcId="{4C2E0BE7-72CA-49A9-B443-2D622D54FAEF}" destId="{771E61D5-CFA8-4C30-8C95-6F9D0E0DBA55}" srcOrd="2" destOrd="0" presId="urn:microsoft.com/office/officeart/2005/8/layout/lProcess2"/>
    <dgm:cxn modelId="{E33707C4-59CB-431F-B3E4-C00C2DB488BE}" type="presParOf" srcId="{771E61D5-CFA8-4C30-8C95-6F9D0E0DBA55}" destId="{E295F37B-225E-4404-B2E5-D1B4E08D0A78}" srcOrd="0" destOrd="0" presId="urn:microsoft.com/office/officeart/2005/8/layout/lProcess2"/>
    <dgm:cxn modelId="{93F599EA-31E7-4426-BBA2-955ACFDB5249}" type="presParOf" srcId="{E295F37B-225E-4404-B2E5-D1B4E08D0A78}" destId="{54F469D7-573F-49CD-B8BD-370DB54AAD86}" srcOrd="0" destOrd="0" presId="urn:microsoft.com/office/officeart/2005/8/layout/lProcess2"/>
    <dgm:cxn modelId="{7AF272D1-40C7-4A9A-A867-3E3EA05409FB}" type="presParOf" srcId="{E295F37B-225E-4404-B2E5-D1B4E08D0A78}" destId="{65926006-110B-4C14-BE3F-4F68F588212C}" srcOrd="1" destOrd="0" presId="urn:microsoft.com/office/officeart/2005/8/layout/lProcess2"/>
    <dgm:cxn modelId="{DBE51B7D-94BE-4718-BBAC-D544941BFD9E}" type="presParOf" srcId="{E295F37B-225E-4404-B2E5-D1B4E08D0A78}" destId="{1CA2EF80-C6C0-41D6-A707-FE79C129372B}"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6ED5E-A628-4A4B-9013-AC9EA76AE8B6}">
      <dsp:nvSpPr>
        <dsp:cNvPr id="0" name=""/>
        <dsp:cNvSpPr/>
      </dsp:nvSpPr>
      <dsp:spPr>
        <a:xfrm>
          <a:off x="5651" y="0"/>
          <a:ext cx="1983236" cy="402139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August 2022</a:t>
          </a:r>
        </a:p>
      </dsp:txBody>
      <dsp:txXfrm>
        <a:off x="5651" y="0"/>
        <a:ext cx="1983236" cy="1206417"/>
      </dsp:txXfrm>
    </dsp:sp>
    <dsp:sp modelId="{59478A8F-9520-41D9-B501-D2617D2AE19B}">
      <dsp:nvSpPr>
        <dsp:cNvPr id="0" name=""/>
        <dsp:cNvSpPr/>
      </dsp:nvSpPr>
      <dsp:spPr>
        <a:xfrm>
          <a:off x="203975" y="1207596"/>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Kickoff Meeting conducted and initial data request provided to LHC</a:t>
          </a:r>
        </a:p>
      </dsp:txBody>
      <dsp:txXfrm>
        <a:off x="239488" y="1243109"/>
        <a:ext cx="1515563" cy="1141478"/>
      </dsp:txXfrm>
    </dsp:sp>
    <dsp:sp modelId="{D6D2F515-E101-402A-817A-812BFCDAC877}">
      <dsp:nvSpPr>
        <dsp:cNvPr id="0" name=""/>
        <dsp:cNvSpPr/>
      </dsp:nvSpPr>
      <dsp:spPr>
        <a:xfrm>
          <a:off x="203975" y="2606640"/>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Initial data provided to SSA from LHC</a:t>
          </a:r>
        </a:p>
      </dsp:txBody>
      <dsp:txXfrm>
        <a:off x="239488" y="2642153"/>
        <a:ext cx="1515563" cy="1141478"/>
      </dsp:txXfrm>
    </dsp:sp>
    <dsp:sp modelId="{7BE77667-1B5B-454A-9038-97B4EDB08207}">
      <dsp:nvSpPr>
        <dsp:cNvPr id="0" name=""/>
        <dsp:cNvSpPr/>
      </dsp:nvSpPr>
      <dsp:spPr>
        <a:xfrm>
          <a:off x="2137631" y="0"/>
          <a:ext cx="1983236" cy="402139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September 2022</a:t>
          </a:r>
        </a:p>
      </dsp:txBody>
      <dsp:txXfrm>
        <a:off x="2137631" y="0"/>
        <a:ext cx="1983236" cy="1206417"/>
      </dsp:txXfrm>
    </dsp:sp>
    <dsp:sp modelId="{D4BFDE18-6F4F-4990-BE9E-8DC46F0AFF2D}">
      <dsp:nvSpPr>
        <dsp:cNvPr id="0" name=""/>
        <dsp:cNvSpPr/>
      </dsp:nvSpPr>
      <dsp:spPr>
        <a:xfrm>
          <a:off x="2335954" y="1207596"/>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began organizing all positions and individual SF3s</a:t>
          </a:r>
        </a:p>
      </dsp:txBody>
      <dsp:txXfrm>
        <a:off x="2371467" y="1243109"/>
        <a:ext cx="1515563" cy="1141478"/>
      </dsp:txXfrm>
    </dsp:sp>
    <dsp:sp modelId="{AA3B44A7-6EB5-4B7D-A1DE-06F54B44E297}">
      <dsp:nvSpPr>
        <dsp:cNvPr id="0" name=""/>
        <dsp:cNvSpPr/>
      </dsp:nvSpPr>
      <dsp:spPr>
        <a:xfrm>
          <a:off x="2335954" y="2606640"/>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created a matrix for future market analysis</a:t>
          </a:r>
        </a:p>
      </dsp:txBody>
      <dsp:txXfrm>
        <a:off x="2371467" y="2642153"/>
        <a:ext cx="1515563" cy="1141478"/>
      </dsp:txXfrm>
    </dsp:sp>
    <dsp:sp modelId="{5DC21D86-023C-45B7-80C6-584DB5DE3DDB}">
      <dsp:nvSpPr>
        <dsp:cNvPr id="0" name=""/>
        <dsp:cNvSpPr/>
      </dsp:nvSpPr>
      <dsp:spPr>
        <a:xfrm>
          <a:off x="4269610" y="0"/>
          <a:ext cx="1983236" cy="402139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October 2022</a:t>
          </a:r>
        </a:p>
      </dsp:txBody>
      <dsp:txXfrm>
        <a:off x="4269610" y="0"/>
        <a:ext cx="1983236" cy="1206417"/>
      </dsp:txXfrm>
    </dsp:sp>
    <dsp:sp modelId="{12232ED5-71E4-40F6-8CA1-044771913789}">
      <dsp:nvSpPr>
        <dsp:cNvPr id="0" name=""/>
        <dsp:cNvSpPr/>
      </dsp:nvSpPr>
      <dsp:spPr>
        <a:xfrm>
          <a:off x="4467934" y="1206417"/>
          <a:ext cx="1586589" cy="2613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began market analysis on all LHC positions based on the provided data and individual position SF3s</a:t>
          </a:r>
        </a:p>
      </dsp:txBody>
      <dsp:txXfrm>
        <a:off x="4514404" y="1252887"/>
        <a:ext cx="1493649" cy="2520965"/>
      </dsp:txXfrm>
    </dsp:sp>
    <dsp:sp modelId="{4E67B264-8610-4C7D-B1FB-28A7808623AC}">
      <dsp:nvSpPr>
        <dsp:cNvPr id="0" name=""/>
        <dsp:cNvSpPr/>
      </dsp:nvSpPr>
      <dsp:spPr>
        <a:xfrm>
          <a:off x="6403613" y="0"/>
          <a:ext cx="1983236" cy="402139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November 2022</a:t>
          </a:r>
        </a:p>
      </dsp:txBody>
      <dsp:txXfrm>
        <a:off x="6403613" y="0"/>
        <a:ext cx="1983236" cy="1206417"/>
      </dsp:txXfrm>
    </dsp:sp>
    <dsp:sp modelId="{65C25651-F3BD-49D8-AB92-579B6C5E0B42}">
      <dsp:nvSpPr>
        <dsp:cNvPr id="0" name=""/>
        <dsp:cNvSpPr/>
      </dsp:nvSpPr>
      <dsp:spPr>
        <a:xfrm>
          <a:off x="6599913" y="1206417"/>
          <a:ext cx="1586589" cy="2613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completed the initial market analysis for all positions and began reviewing internal compression issues</a:t>
          </a:r>
        </a:p>
      </dsp:txBody>
      <dsp:txXfrm>
        <a:off x="6646383" y="1252887"/>
        <a:ext cx="1493649" cy="2520965"/>
      </dsp:txXfrm>
    </dsp:sp>
    <dsp:sp modelId="{CAAE752E-384E-4FAB-AFC5-6E5FED13128E}">
      <dsp:nvSpPr>
        <dsp:cNvPr id="0" name=""/>
        <dsp:cNvSpPr/>
      </dsp:nvSpPr>
      <dsp:spPr>
        <a:xfrm>
          <a:off x="8533569" y="0"/>
          <a:ext cx="1983236" cy="402139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December 2022</a:t>
          </a:r>
        </a:p>
      </dsp:txBody>
      <dsp:txXfrm>
        <a:off x="8533569" y="0"/>
        <a:ext cx="1983236" cy="1206417"/>
      </dsp:txXfrm>
    </dsp:sp>
    <dsp:sp modelId="{54F469D7-573F-49CD-B8BD-370DB54AAD86}">
      <dsp:nvSpPr>
        <dsp:cNvPr id="0" name=""/>
        <dsp:cNvSpPr/>
      </dsp:nvSpPr>
      <dsp:spPr>
        <a:xfrm>
          <a:off x="8731893" y="1207596"/>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completed internal compression review</a:t>
          </a:r>
        </a:p>
      </dsp:txBody>
      <dsp:txXfrm>
        <a:off x="8767406" y="1243109"/>
        <a:ext cx="1515563" cy="1141478"/>
      </dsp:txXfrm>
    </dsp:sp>
    <dsp:sp modelId="{1CA2EF80-C6C0-41D6-A707-FE79C129372B}">
      <dsp:nvSpPr>
        <dsp:cNvPr id="0" name=""/>
        <dsp:cNvSpPr/>
      </dsp:nvSpPr>
      <dsp:spPr>
        <a:xfrm>
          <a:off x="8731893" y="2606640"/>
          <a:ext cx="1586589" cy="12125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n-US" sz="1500" kern="1200" dirty="0"/>
            <a:t>SSA met with LHC leadership to discuss findings</a:t>
          </a:r>
        </a:p>
      </dsp:txBody>
      <dsp:txXfrm>
        <a:off x="8767406" y="2642153"/>
        <a:ext cx="1515563" cy="114147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E21A18-CCCB-4208-954B-DE2749E44B0E}" type="datetimeFigureOut">
              <a:rPr lang="en-US" smtClean="0"/>
              <a:t>1/17/2023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BB9D3-6F10-453B-837A-6F3A7CEAE64B}" type="slidenum">
              <a:rPr lang="en-US" smtClean="0"/>
              <a:t>‹#›</a:t>
            </a:fld>
            <a:endParaRPr lang="en-US" dirty="0"/>
          </a:p>
        </p:txBody>
      </p:sp>
    </p:spTree>
    <p:extLst>
      <p:ext uri="{BB962C8B-B14F-4D97-AF65-F5344CB8AC3E}">
        <p14:creationId xmlns:p14="http://schemas.microsoft.com/office/powerpoint/2010/main" val="3044806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8BB9D3-6F10-453B-837A-6F3A7CEAE64B}" type="slidenum">
              <a:rPr lang="en-US" smtClean="0"/>
              <a:t>1</a:t>
            </a:fld>
            <a:endParaRPr lang="en-US" dirty="0"/>
          </a:p>
        </p:txBody>
      </p:sp>
    </p:spTree>
    <p:extLst>
      <p:ext uri="{BB962C8B-B14F-4D97-AF65-F5344CB8AC3E}">
        <p14:creationId xmlns:p14="http://schemas.microsoft.com/office/powerpoint/2010/main" val="1044603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B8BB9D3-6F10-453B-837A-6F3A7CEAE64B}" type="slidenum">
              <a:rPr lang="en-US" smtClean="0"/>
              <a:t>5</a:t>
            </a:fld>
            <a:endParaRPr lang="en-US" dirty="0"/>
          </a:p>
        </p:txBody>
      </p:sp>
    </p:spTree>
    <p:extLst>
      <p:ext uri="{BB962C8B-B14F-4D97-AF65-F5344CB8AC3E}">
        <p14:creationId xmlns:p14="http://schemas.microsoft.com/office/powerpoint/2010/main" val="3243512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8BB9D3-6F10-453B-837A-6F3A7CEAE64B}" type="slidenum">
              <a:rPr lang="en-US" smtClean="0"/>
              <a:t>7</a:t>
            </a:fld>
            <a:endParaRPr lang="en-US" dirty="0"/>
          </a:p>
        </p:txBody>
      </p:sp>
    </p:spTree>
    <p:extLst>
      <p:ext uri="{BB962C8B-B14F-4D97-AF65-F5344CB8AC3E}">
        <p14:creationId xmlns:p14="http://schemas.microsoft.com/office/powerpoint/2010/main" val="636594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756FB-E05E-443F-88A1-CFC90638997C}"/>
              </a:ext>
            </a:extLst>
          </p:cNvPr>
          <p:cNvSpPr>
            <a:spLocks noGrp="1"/>
          </p:cNvSpPr>
          <p:nvPr>
            <p:ph type="ctrTitle"/>
          </p:nvPr>
        </p:nvSpPr>
        <p:spPr>
          <a:xfrm>
            <a:off x="1084727" y="1597961"/>
            <a:ext cx="9144000" cy="3162300"/>
          </a:xfrm>
        </p:spPr>
        <p:txBody>
          <a:bodyPr anchor="b">
            <a:normAutofit/>
          </a:bodyPr>
          <a:lstStyle>
            <a:lvl1pPr algn="l">
              <a:defRPr sz="3200"/>
            </a:lvl1pPr>
          </a:lstStyle>
          <a:p>
            <a:r>
              <a:rPr lang="en-US" dirty="0"/>
              <a:t>Click to edit Master title style</a:t>
            </a:r>
          </a:p>
        </p:txBody>
      </p:sp>
      <p:sp>
        <p:nvSpPr>
          <p:cNvPr id="3" name="Subtitle 2">
            <a:extLst>
              <a:ext uri="{FF2B5EF4-FFF2-40B4-BE49-F238E27FC236}">
                <a16:creationId xmlns:a16="http://schemas.microsoft.com/office/drawing/2014/main" id="{3C5DA97A-281B-4A77-9D2C-C5E6A860E645}"/>
              </a:ext>
            </a:extLst>
          </p:cNvPr>
          <p:cNvSpPr>
            <a:spLocks noGrp="1"/>
          </p:cNvSpPr>
          <p:nvPr>
            <p:ph type="subTitle" idx="1"/>
          </p:nvPr>
        </p:nvSpPr>
        <p:spPr>
          <a:xfrm>
            <a:off x="1084727" y="4902488"/>
            <a:ext cx="9144000" cy="985075"/>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5FD7BAE-E194-4223-BB4E-5E487863F5BE}"/>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5" name="Footer Placeholder 4">
            <a:extLst>
              <a:ext uri="{FF2B5EF4-FFF2-40B4-BE49-F238E27FC236}">
                <a16:creationId xmlns:a16="http://schemas.microsoft.com/office/drawing/2014/main" id="{9721F6C9-7279-4DF8-9462-3EFEFA03FB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457072-0A38-49AD-8D0D-0E42DD488E4F}"/>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468281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89E81-5CFF-4A28-B9C8-5D54E51DF202}"/>
              </a:ext>
            </a:extLst>
          </p:cNvPr>
          <p:cNvSpPr>
            <a:spLocks noGrp="1"/>
          </p:cNvSpPr>
          <p:nvPr>
            <p:ph type="title"/>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158A4CC8-DCB0-4E94-98A7-236E3D1866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D1F802-21C2-44B2-A419-55469D826571}"/>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5" name="Footer Placeholder 4">
            <a:extLst>
              <a:ext uri="{FF2B5EF4-FFF2-40B4-BE49-F238E27FC236}">
                <a16:creationId xmlns:a16="http://schemas.microsoft.com/office/drawing/2014/main" id="{84BDB709-08FF-4C4A-8670-4CCA9146F94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395375-1CC8-4950-8439-877451C4266D}"/>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768829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E8BDF0-A155-454D-B3E2-AD15D0905A62}"/>
              </a:ext>
            </a:extLst>
          </p:cNvPr>
          <p:cNvSpPr>
            <a:spLocks noGrp="1"/>
          </p:cNvSpPr>
          <p:nvPr>
            <p:ph type="title" orient="vert"/>
          </p:nvPr>
        </p:nvSpPr>
        <p:spPr>
          <a:xfrm>
            <a:off x="9073242" y="827313"/>
            <a:ext cx="2280557" cy="5061857"/>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07244E0D-96EC-4B35-BA5C-5DAFCC7281AE}"/>
              </a:ext>
            </a:extLst>
          </p:cNvPr>
          <p:cNvSpPr>
            <a:spLocks noGrp="1"/>
          </p:cNvSpPr>
          <p:nvPr>
            <p:ph type="body" orient="vert" idx="1"/>
          </p:nvPr>
        </p:nvSpPr>
        <p:spPr>
          <a:xfrm>
            <a:off x="838200" y="827313"/>
            <a:ext cx="8115300" cy="5061857"/>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13ADC4E-9FB1-439F-B0FB-47F47B3421A7}"/>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5" name="Footer Placeholder 4">
            <a:extLst>
              <a:ext uri="{FF2B5EF4-FFF2-40B4-BE49-F238E27FC236}">
                <a16:creationId xmlns:a16="http://schemas.microsoft.com/office/drawing/2014/main" id="{637EE406-061A-4440-BA75-3B684FC8482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A6D93CF-F5F3-4897-A51E-47D577FDD344}"/>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3003188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98199-C6CF-4DFF-A750-435F06CC74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F2D5EB-F993-411F-9DBA-971321FC00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A5D216-27F9-4078-8349-ABC9F614A5E7}"/>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5" name="Footer Placeholder 4">
            <a:extLst>
              <a:ext uri="{FF2B5EF4-FFF2-40B4-BE49-F238E27FC236}">
                <a16:creationId xmlns:a16="http://schemas.microsoft.com/office/drawing/2014/main" id="{4384F8A8-FBA7-4F25-ADEA-AF346495DE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F4609F8-5897-4724-8FA6-3EFDE8F2DD79}"/>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1999819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C0F0C-7BA8-490D-B4C9-CCE145DCD19A}"/>
              </a:ext>
            </a:extLst>
          </p:cNvPr>
          <p:cNvSpPr>
            <a:spLocks noGrp="1"/>
          </p:cNvSpPr>
          <p:nvPr>
            <p:ph type="title"/>
          </p:nvPr>
        </p:nvSpPr>
        <p:spPr>
          <a:xfrm>
            <a:off x="1084726" y="1709738"/>
            <a:ext cx="9143999" cy="3050523"/>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84290E61-B837-4BE4-9BC7-6AF706BCCA42}"/>
              </a:ext>
            </a:extLst>
          </p:cNvPr>
          <p:cNvSpPr>
            <a:spLocks noGrp="1"/>
          </p:cNvSpPr>
          <p:nvPr>
            <p:ph type="body" idx="1"/>
          </p:nvPr>
        </p:nvSpPr>
        <p:spPr>
          <a:xfrm>
            <a:off x="1084726" y="4902488"/>
            <a:ext cx="9143999" cy="9850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52E15F-E46D-44C6-9FB9-07B0BC545AEF}"/>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5" name="Footer Placeholder 4">
            <a:extLst>
              <a:ext uri="{FF2B5EF4-FFF2-40B4-BE49-F238E27FC236}">
                <a16:creationId xmlns:a16="http://schemas.microsoft.com/office/drawing/2014/main" id="{2EBF6955-3667-4857-B35A-9E12F798860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14B309-D15E-4FA1-9B8D-8C1F3B56C375}"/>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1977652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219AB-91F9-4F80-9B5D-2E6FE925F0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19F334-D0CF-4DFD-BAA9-3ECD639B1F1E}"/>
              </a:ext>
            </a:extLst>
          </p:cNvPr>
          <p:cNvSpPr>
            <a:spLocks noGrp="1"/>
          </p:cNvSpPr>
          <p:nvPr>
            <p:ph sz="half" idx="1"/>
          </p:nvPr>
        </p:nvSpPr>
        <p:spPr>
          <a:xfrm>
            <a:off x="1077362" y="2227809"/>
            <a:ext cx="4942438" cy="39491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5E0B5D-4613-4DA7-BA20-58B19BE8A496}"/>
              </a:ext>
            </a:extLst>
          </p:cNvPr>
          <p:cNvSpPr>
            <a:spLocks noGrp="1"/>
          </p:cNvSpPr>
          <p:nvPr>
            <p:ph sz="half" idx="2"/>
          </p:nvPr>
        </p:nvSpPr>
        <p:spPr>
          <a:xfrm>
            <a:off x="6172200" y="2227809"/>
            <a:ext cx="4855265" cy="39491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F311AB-0603-424D-BC42-0CEAB3562BA4}"/>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6" name="Footer Placeholder 5">
            <a:extLst>
              <a:ext uri="{FF2B5EF4-FFF2-40B4-BE49-F238E27FC236}">
                <a16:creationId xmlns:a16="http://schemas.microsoft.com/office/drawing/2014/main" id="{7A3AA2AC-0C5F-4835-BE47-D780C29890E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06C54C0-DFDA-4778-9EE8-5E5C30E05412}"/>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4099869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3603-5B09-4916-8324-A6BDAB4E060E}"/>
              </a:ext>
            </a:extLst>
          </p:cNvPr>
          <p:cNvSpPr>
            <a:spLocks noGrp="1"/>
          </p:cNvSpPr>
          <p:nvPr>
            <p:ph type="title"/>
          </p:nvPr>
        </p:nvSpPr>
        <p:spPr>
          <a:xfrm>
            <a:off x="1084726" y="365125"/>
            <a:ext cx="994273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74073C-C15B-4218-9B84-6758955176E7}"/>
              </a:ext>
            </a:extLst>
          </p:cNvPr>
          <p:cNvSpPr>
            <a:spLocks noGrp="1"/>
          </p:cNvSpPr>
          <p:nvPr>
            <p:ph type="body" idx="1"/>
          </p:nvPr>
        </p:nvSpPr>
        <p:spPr>
          <a:xfrm>
            <a:off x="1084725" y="1681163"/>
            <a:ext cx="491285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116D27-36F6-440B-A9BE-8B9499047CEF}"/>
              </a:ext>
            </a:extLst>
          </p:cNvPr>
          <p:cNvSpPr>
            <a:spLocks noGrp="1"/>
          </p:cNvSpPr>
          <p:nvPr>
            <p:ph sz="half" idx="2"/>
          </p:nvPr>
        </p:nvSpPr>
        <p:spPr>
          <a:xfrm>
            <a:off x="1084726" y="2505075"/>
            <a:ext cx="4912849"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7C12010D-7AC4-4A70-A211-6A29274119DB}"/>
              </a:ext>
            </a:extLst>
          </p:cNvPr>
          <p:cNvSpPr>
            <a:spLocks noGrp="1"/>
          </p:cNvSpPr>
          <p:nvPr>
            <p:ph type="body" sz="quarter" idx="3"/>
          </p:nvPr>
        </p:nvSpPr>
        <p:spPr>
          <a:xfrm>
            <a:off x="6172200" y="1681163"/>
            <a:ext cx="485526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6AE85B5-3350-49A4-86A1-E5DAED491624}"/>
              </a:ext>
            </a:extLst>
          </p:cNvPr>
          <p:cNvSpPr>
            <a:spLocks noGrp="1"/>
          </p:cNvSpPr>
          <p:nvPr>
            <p:ph sz="quarter" idx="4"/>
          </p:nvPr>
        </p:nvSpPr>
        <p:spPr>
          <a:xfrm>
            <a:off x="6172200" y="2505075"/>
            <a:ext cx="485526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73E874-D08B-4D81-B82D-5DF242E4A1AA}"/>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8" name="Footer Placeholder 7">
            <a:extLst>
              <a:ext uri="{FF2B5EF4-FFF2-40B4-BE49-F238E27FC236}">
                <a16:creationId xmlns:a16="http://schemas.microsoft.com/office/drawing/2014/main" id="{AE174067-0FFA-41C3-A3A6-E8907CC32DE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7947985-FBC0-4118-8877-2E327F637DF5}"/>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1724476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0282-3DE7-4AB9-83AC-AFEDD22AF3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A7436C-706A-443F-86CD-4444C82818B2}"/>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4" name="Footer Placeholder 3">
            <a:extLst>
              <a:ext uri="{FF2B5EF4-FFF2-40B4-BE49-F238E27FC236}">
                <a16:creationId xmlns:a16="http://schemas.microsoft.com/office/drawing/2014/main" id="{09B53292-7EA5-45D0-957F-636A44FC06D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476F59D-34BB-462C-B506-040B9E982FCB}"/>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264953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E55245-AB52-41B4-9B28-55E6527DA2F8}"/>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3" name="Footer Placeholder 2">
            <a:extLst>
              <a:ext uri="{FF2B5EF4-FFF2-40B4-BE49-F238E27FC236}">
                <a16:creationId xmlns:a16="http://schemas.microsoft.com/office/drawing/2014/main" id="{CA73B8AE-58B0-4FDF-8430-9D8D3DD5372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79E4D91-8619-43C1-841B-B5F47DE01739}"/>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2471169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DA660-DF93-4947-B93F-BF118D3B5F80}"/>
              </a:ext>
            </a:extLst>
          </p:cNvPr>
          <p:cNvSpPr>
            <a:spLocks noGrp="1"/>
          </p:cNvSpPr>
          <p:nvPr>
            <p:ph type="title"/>
          </p:nvPr>
        </p:nvSpPr>
        <p:spPr>
          <a:xfrm>
            <a:off x="1084727" y="457200"/>
            <a:ext cx="3687298"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2F0292E-B3E1-4FD6-A7FA-C165BAC21C28}"/>
              </a:ext>
            </a:extLst>
          </p:cNvPr>
          <p:cNvSpPr>
            <a:spLocks noGrp="1"/>
          </p:cNvSpPr>
          <p:nvPr>
            <p:ph idx="1"/>
          </p:nvPr>
        </p:nvSpPr>
        <p:spPr>
          <a:xfrm>
            <a:off x="5183188" y="987425"/>
            <a:ext cx="5844277" cy="4873625"/>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EFB0ECC-817B-4A71-AFB5-FC60A2BC3ABC}"/>
              </a:ext>
            </a:extLst>
          </p:cNvPr>
          <p:cNvSpPr>
            <a:spLocks noGrp="1"/>
          </p:cNvSpPr>
          <p:nvPr>
            <p:ph type="body" sz="half" idx="2"/>
          </p:nvPr>
        </p:nvSpPr>
        <p:spPr>
          <a:xfrm>
            <a:off x="1084727" y="2253343"/>
            <a:ext cx="3687298" cy="361564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17788E0B-6135-4F59-A35A-2CA1A8BA4ED2}"/>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6" name="Footer Placeholder 5">
            <a:extLst>
              <a:ext uri="{FF2B5EF4-FFF2-40B4-BE49-F238E27FC236}">
                <a16:creationId xmlns:a16="http://schemas.microsoft.com/office/drawing/2014/main" id="{FD0DEF36-4037-4E6D-988F-CC8E3F11C63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55C0D2D-D878-4723-A002-5A601EFB48A0}"/>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151277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C59D5-B8A1-4C9C-A61F-E082A44330BB}"/>
              </a:ext>
            </a:extLst>
          </p:cNvPr>
          <p:cNvSpPr>
            <a:spLocks noGrp="1"/>
          </p:cNvSpPr>
          <p:nvPr>
            <p:ph type="title"/>
          </p:nvPr>
        </p:nvSpPr>
        <p:spPr>
          <a:xfrm>
            <a:off x="1084727" y="720433"/>
            <a:ext cx="3687298" cy="1587337"/>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64CB4F5F-E6E7-45C3-B35C-80F81FB1A5E8}"/>
              </a:ext>
            </a:extLst>
          </p:cNvPr>
          <p:cNvSpPr>
            <a:spLocks noGrp="1"/>
          </p:cNvSpPr>
          <p:nvPr>
            <p:ph type="pic" idx="1"/>
          </p:nvPr>
        </p:nvSpPr>
        <p:spPr>
          <a:xfrm>
            <a:off x="5183188" y="987425"/>
            <a:ext cx="58277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6633AB7-4F8E-4A9F-AC15-89E6A6E00347}"/>
              </a:ext>
            </a:extLst>
          </p:cNvPr>
          <p:cNvSpPr>
            <a:spLocks noGrp="1"/>
          </p:cNvSpPr>
          <p:nvPr>
            <p:ph type="body" sz="half" idx="2"/>
          </p:nvPr>
        </p:nvSpPr>
        <p:spPr>
          <a:xfrm>
            <a:off x="1084727" y="2449286"/>
            <a:ext cx="3687298" cy="341970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C074B526-866D-4E11-A7F9-081BD4EDF484}"/>
              </a:ext>
            </a:extLst>
          </p:cNvPr>
          <p:cNvSpPr>
            <a:spLocks noGrp="1"/>
          </p:cNvSpPr>
          <p:nvPr>
            <p:ph type="dt" sz="half" idx="10"/>
          </p:nvPr>
        </p:nvSpPr>
        <p:spPr/>
        <p:txBody>
          <a:bodyPr/>
          <a:lstStyle/>
          <a:p>
            <a:fld id="{8C28A28C-4C6A-46EA-90C0-4EE0B89CC5C7}" type="datetimeFigureOut">
              <a:rPr lang="en-US" smtClean="0"/>
              <a:t>1/17/2023</a:t>
            </a:fld>
            <a:endParaRPr lang="en-US" dirty="0"/>
          </a:p>
        </p:txBody>
      </p:sp>
      <p:sp>
        <p:nvSpPr>
          <p:cNvPr id="6" name="Footer Placeholder 5">
            <a:extLst>
              <a:ext uri="{FF2B5EF4-FFF2-40B4-BE49-F238E27FC236}">
                <a16:creationId xmlns:a16="http://schemas.microsoft.com/office/drawing/2014/main" id="{CD758BF8-E962-4367-8495-62438FDD48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FC20AE1-C97D-4E6C-9DB2-B2904C2CF247}"/>
              </a:ext>
            </a:extLst>
          </p:cNvPr>
          <p:cNvSpPr>
            <a:spLocks noGrp="1"/>
          </p:cNvSpPr>
          <p:nvPr>
            <p:ph type="sldNum" sz="quarter" idx="12"/>
          </p:nvPr>
        </p:nvSpPr>
        <p:spPr/>
        <p:txBody>
          <a:bodyPr/>
          <a:lstStyle/>
          <a:p>
            <a:fld id="{5DEF7F31-0B8A-474A-B86C-91F381754329}" type="slidenum">
              <a:rPr lang="en-US" smtClean="0"/>
              <a:t>‹#›</a:t>
            </a:fld>
            <a:endParaRPr lang="en-US" dirty="0"/>
          </a:p>
        </p:txBody>
      </p:sp>
    </p:spTree>
    <p:extLst>
      <p:ext uri="{BB962C8B-B14F-4D97-AF65-F5344CB8AC3E}">
        <p14:creationId xmlns:p14="http://schemas.microsoft.com/office/powerpoint/2010/main" val="2658227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E192E3E-68A9-4F36-936C-1C8D0B9EF132}"/>
              </a:ext>
            </a:extLst>
          </p:cNvPr>
          <p:cNvSpPr/>
          <p:nvPr/>
        </p:nvSpPr>
        <p:spPr>
          <a:xfrm>
            <a:off x="8803792" y="3455896"/>
            <a:ext cx="3388208" cy="3406341"/>
          </a:xfrm>
          <a:custGeom>
            <a:avLst/>
            <a:gdLst>
              <a:gd name="connsiteX0" fmla="*/ 3388058 w 3388208"/>
              <a:gd name="connsiteY0" fmla="*/ 0 h 3406341"/>
              <a:gd name="connsiteX1" fmla="*/ 3388208 w 3388208"/>
              <a:gd name="connsiteY1" fmla="*/ 0 h 3406341"/>
              <a:gd name="connsiteX2" fmla="*/ 3388208 w 3388208"/>
              <a:gd name="connsiteY2" fmla="*/ 3406341 h 3406341"/>
              <a:gd name="connsiteX3" fmla="*/ 0 w 3388208"/>
              <a:gd name="connsiteY3" fmla="*/ 3406341 h 3406341"/>
              <a:gd name="connsiteX4" fmla="*/ 79006 w 3388208"/>
              <a:gd name="connsiteY4" fmla="*/ 3404386 h 3406341"/>
              <a:gd name="connsiteX5" fmla="*/ 3383947 w 3388208"/>
              <a:gd name="connsiteY5" fmla="*/ 164274 h 340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8208" h="3406341">
                <a:moveTo>
                  <a:pt x="3388058" y="0"/>
                </a:moveTo>
                <a:lnTo>
                  <a:pt x="3388208" y="0"/>
                </a:lnTo>
                <a:lnTo>
                  <a:pt x="3388208" y="3406341"/>
                </a:lnTo>
                <a:lnTo>
                  <a:pt x="0" y="3406341"/>
                </a:lnTo>
                <a:lnTo>
                  <a:pt x="79006" y="3404386"/>
                </a:lnTo>
                <a:cubicBezTo>
                  <a:pt x="1864742" y="3315784"/>
                  <a:pt x="3296223" y="1912901"/>
                  <a:pt x="3383947" y="16427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Placeholder 1">
            <a:extLst>
              <a:ext uri="{FF2B5EF4-FFF2-40B4-BE49-F238E27FC236}">
                <a16:creationId xmlns:a16="http://schemas.microsoft.com/office/drawing/2014/main" id="{3F214EB0-7E6D-4536-9350-5CB688B56F26}"/>
              </a:ext>
            </a:extLst>
          </p:cNvPr>
          <p:cNvSpPr>
            <a:spLocks noGrp="1"/>
          </p:cNvSpPr>
          <p:nvPr>
            <p:ph type="title"/>
          </p:nvPr>
        </p:nvSpPr>
        <p:spPr>
          <a:xfrm>
            <a:off x="1077362" y="720434"/>
            <a:ext cx="9950103" cy="1507376"/>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ABF5455E-4725-4924-BF7D-2E1FC9E391F8}"/>
              </a:ext>
            </a:extLst>
          </p:cNvPr>
          <p:cNvSpPr>
            <a:spLocks noGrp="1"/>
          </p:cNvSpPr>
          <p:nvPr>
            <p:ph type="body" idx="1"/>
          </p:nvPr>
        </p:nvSpPr>
        <p:spPr>
          <a:xfrm>
            <a:off x="1077362" y="2427316"/>
            <a:ext cx="9950103" cy="351351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2CAD9D9-1A1D-4438-9F3D-E5E58FD72F1F}"/>
              </a:ext>
            </a:extLst>
          </p:cNvPr>
          <p:cNvSpPr>
            <a:spLocks noGrp="1"/>
          </p:cNvSpPr>
          <p:nvPr>
            <p:ph type="dt" sz="half" idx="2"/>
          </p:nvPr>
        </p:nvSpPr>
        <p:spPr>
          <a:xfrm>
            <a:off x="9243751" y="6356350"/>
            <a:ext cx="2296603" cy="365125"/>
          </a:xfrm>
          <a:prstGeom prst="rect">
            <a:avLst/>
          </a:prstGeom>
        </p:spPr>
        <p:txBody>
          <a:bodyPr vert="horz" lIns="91440" tIns="45720" rIns="91440" bIns="45720" rtlCol="0" anchor="ctr"/>
          <a:lstStyle>
            <a:lvl1pPr algn="r">
              <a:defRPr sz="900">
                <a:solidFill>
                  <a:schemeClr val="bg1"/>
                </a:solidFill>
              </a:defRPr>
            </a:lvl1pPr>
          </a:lstStyle>
          <a:p>
            <a:fld id="{8C28A28C-4C6A-46EA-90C0-4EE0B89CC5C7}" type="datetimeFigureOut">
              <a:rPr lang="en-US" smtClean="0"/>
              <a:pPr/>
              <a:t>1/17/2023</a:t>
            </a:fld>
            <a:endParaRPr lang="en-US" dirty="0"/>
          </a:p>
        </p:txBody>
      </p:sp>
      <p:sp>
        <p:nvSpPr>
          <p:cNvPr id="5" name="Footer Placeholder 4">
            <a:extLst>
              <a:ext uri="{FF2B5EF4-FFF2-40B4-BE49-F238E27FC236}">
                <a16:creationId xmlns:a16="http://schemas.microsoft.com/office/drawing/2014/main" id="{AE80A827-D7BF-4CA4-8C29-5AE54ADA4787}"/>
              </a:ext>
            </a:extLst>
          </p:cNvPr>
          <p:cNvSpPr>
            <a:spLocks noGrp="1"/>
          </p:cNvSpPr>
          <p:nvPr>
            <p:ph type="ftr" sz="quarter" idx="3"/>
          </p:nvPr>
        </p:nvSpPr>
        <p:spPr>
          <a:xfrm rot="5400000">
            <a:off x="-1610380" y="1926575"/>
            <a:ext cx="3830351"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06717188-1DE1-4DA5-8161-21179E4ADEAE}"/>
              </a:ext>
            </a:extLst>
          </p:cNvPr>
          <p:cNvSpPr>
            <a:spLocks noGrp="1"/>
          </p:cNvSpPr>
          <p:nvPr>
            <p:ph type="sldNum" sz="quarter" idx="4"/>
          </p:nvPr>
        </p:nvSpPr>
        <p:spPr>
          <a:xfrm>
            <a:off x="11540355" y="6356350"/>
            <a:ext cx="410973" cy="365125"/>
          </a:xfrm>
          <a:prstGeom prst="rect">
            <a:avLst/>
          </a:prstGeom>
        </p:spPr>
        <p:txBody>
          <a:bodyPr vert="horz" lIns="91440" tIns="45720" rIns="91440" bIns="45720" rtlCol="0" anchor="ctr"/>
          <a:lstStyle>
            <a:lvl1pPr algn="r">
              <a:defRPr sz="900">
                <a:solidFill>
                  <a:schemeClr val="bg1"/>
                </a:solidFill>
              </a:defRPr>
            </a:lvl1pPr>
          </a:lstStyle>
          <a:p>
            <a:fld id="{5DEF7F31-0B8A-474A-B86C-91F381754329}" type="slidenum">
              <a:rPr lang="en-US" smtClean="0"/>
              <a:pPr/>
              <a:t>‹#›</a:t>
            </a:fld>
            <a:endParaRPr lang="en-US" dirty="0"/>
          </a:p>
        </p:txBody>
      </p:sp>
    </p:spTree>
    <p:extLst>
      <p:ext uri="{BB962C8B-B14F-4D97-AF65-F5344CB8AC3E}">
        <p14:creationId xmlns:p14="http://schemas.microsoft.com/office/powerpoint/2010/main" val="90390470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8" r:id="rId6"/>
    <p:sldLayoutId id="2147483693" r:id="rId7"/>
    <p:sldLayoutId id="2147483694" r:id="rId8"/>
    <p:sldLayoutId id="2147483695" r:id="rId9"/>
    <p:sldLayoutId id="2147483697" r:id="rId10"/>
    <p:sldLayoutId id="2147483696" r:id="rId11"/>
  </p:sldLayoutIdLst>
  <p:txStyles>
    <p:titleStyle>
      <a:lvl1pPr algn="l" defTabSz="914400" rtl="0" eaLnBrk="1" latinLnBrk="0" hangingPunct="1">
        <a:lnSpc>
          <a:spcPct val="110000"/>
        </a:lnSpc>
        <a:spcBef>
          <a:spcPct val="0"/>
        </a:spcBef>
        <a:buNone/>
        <a:defRPr sz="3200" b="1" kern="120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274320" indent="0" algn="l" defTabSz="914400" rtl="0" eaLnBrk="1" latinLnBrk="0" hangingPunct="1">
        <a:lnSpc>
          <a:spcPct val="120000"/>
        </a:lnSpc>
        <a:spcBef>
          <a:spcPts val="500"/>
        </a:spcBef>
        <a:buFontTx/>
        <a:buNone/>
        <a:defRPr sz="1600" b="1" kern="1200">
          <a:solidFill>
            <a:schemeClr val="tx1"/>
          </a:solidFill>
          <a:latin typeface="+mn-lt"/>
          <a:ea typeface="+mn-ea"/>
          <a:cs typeface="+mn-cs"/>
        </a:defRPr>
      </a:lvl2pPr>
      <a:lvl3pPr marL="54864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594360" indent="0" algn="l" defTabSz="914400" rtl="0" eaLnBrk="1" latinLnBrk="0" hangingPunct="1">
        <a:lnSpc>
          <a:spcPct val="120000"/>
        </a:lnSpc>
        <a:spcBef>
          <a:spcPts val="500"/>
        </a:spcBef>
        <a:buFontTx/>
        <a:buNone/>
        <a:defRPr sz="1200" b="1" kern="1200">
          <a:solidFill>
            <a:schemeClr val="tx1"/>
          </a:solidFill>
          <a:latin typeface="+mn-lt"/>
          <a:ea typeface="+mn-ea"/>
          <a:cs typeface="+mn-cs"/>
        </a:defRPr>
      </a:lvl4pPr>
      <a:lvl5pPr marL="82296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CDBACC89-F627-4E52-8D10-DE7501AAE4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E6366A80-A259-0147-BB51-4230533961EA}"/>
              </a:ext>
            </a:extLst>
          </p:cNvPr>
          <p:cNvSpPr>
            <a:spLocks noGrp="1"/>
          </p:cNvSpPr>
          <p:nvPr>
            <p:ph type="subTitle" idx="1"/>
          </p:nvPr>
        </p:nvSpPr>
        <p:spPr>
          <a:xfrm>
            <a:off x="141890" y="377786"/>
            <a:ext cx="4619296" cy="5881124"/>
          </a:xfrm>
        </p:spPr>
        <p:txBody>
          <a:bodyPr anchor="b">
            <a:normAutofit/>
          </a:bodyPr>
          <a:lstStyle/>
          <a:p>
            <a:pPr>
              <a:lnSpc>
                <a:spcPct val="110000"/>
              </a:lnSpc>
            </a:pPr>
            <a:r>
              <a:rPr lang="en-US" sz="3600" b="1" dirty="0">
                <a:solidFill>
                  <a:srgbClr val="0D537C"/>
                </a:solidFill>
                <a:latin typeface="Avenir Book" panose="02000503020000020003" pitchFamily="2" charset="0"/>
                <a:cs typeface="Calibri" panose="020F0502020204030204" pitchFamily="34" charset="0"/>
              </a:rPr>
              <a:t>Louisiana Housing Corporation</a:t>
            </a:r>
          </a:p>
          <a:p>
            <a:pPr>
              <a:lnSpc>
                <a:spcPct val="110000"/>
              </a:lnSpc>
            </a:pPr>
            <a:r>
              <a:rPr lang="en-US" sz="3200" b="1" dirty="0">
                <a:solidFill>
                  <a:srgbClr val="0D537C"/>
                </a:solidFill>
                <a:latin typeface="Avenir Book" panose="02000503020000020003" pitchFamily="2" charset="0"/>
                <a:cs typeface="Calibri" panose="020F0502020204030204" pitchFamily="34" charset="0"/>
              </a:rPr>
              <a:t>Compensation Review</a:t>
            </a:r>
          </a:p>
          <a:p>
            <a:pPr>
              <a:lnSpc>
                <a:spcPct val="110000"/>
              </a:lnSpc>
            </a:pPr>
            <a:r>
              <a:rPr lang="en-US" sz="2800" b="1" dirty="0">
                <a:solidFill>
                  <a:srgbClr val="0D537C"/>
                </a:solidFill>
                <a:latin typeface="Avenir Book" panose="02000503020000020003" pitchFamily="2" charset="0"/>
                <a:cs typeface="Calibri" panose="020F0502020204030204" pitchFamily="34" charset="0"/>
              </a:rPr>
              <a:t>Final Results</a:t>
            </a:r>
            <a:endParaRPr lang="en-US" sz="2800" dirty="0">
              <a:solidFill>
                <a:srgbClr val="0D537C"/>
              </a:solidFill>
              <a:latin typeface="Avenir Book" panose="02000503020000020003" pitchFamily="2" charset="0"/>
              <a:cs typeface="Calibri" panose="020F0502020204030204" pitchFamily="34" charset="0"/>
            </a:endParaRPr>
          </a:p>
          <a:p>
            <a:pPr>
              <a:lnSpc>
                <a:spcPct val="110000"/>
              </a:lnSpc>
            </a:pPr>
            <a:r>
              <a:rPr lang="en-US" sz="2800" dirty="0">
                <a:solidFill>
                  <a:srgbClr val="0D537C"/>
                </a:solidFill>
                <a:latin typeface="Avenir Book" panose="02000503020000020003" pitchFamily="2" charset="0"/>
                <a:cs typeface="Calibri" panose="020F0502020204030204" pitchFamily="34" charset="0"/>
              </a:rPr>
              <a:t>1/17/2022</a:t>
            </a:r>
          </a:p>
          <a:p>
            <a:pPr>
              <a:lnSpc>
                <a:spcPct val="110000"/>
              </a:lnSpc>
            </a:pPr>
            <a:endParaRPr lang="en-US" sz="2800" dirty="0">
              <a:solidFill>
                <a:srgbClr val="FF0000"/>
              </a:solidFill>
              <a:latin typeface="Avenir Book" panose="02000503020000020003" pitchFamily="2" charset="0"/>
              <a:cs typeface="Calibri" panose="020F0502020204030204" pitchFamily="34" charset="0"/>
            </a:endParaRPr>
          </a:p>
          <a:p>
            <a:pPr>
              <a:lnSpc>
                <a:spcPct val="110000"/>
              </a:lnSpc>
            </a:pPr>
            <a:r>
              <a:rPr lang="en-US" sz="2800" dirty="0">
                <a:solidFill>
                  <a:srgbClr val="0D537C"/>
                </a:solidFill>
                <a:latin typeface="Avenir Book" panose="02000503020000020003" pitchFamily="2" charset="0"/>
                <a:cs typeface="Calibri" panose="020F0502020204030204" pitchFamily="34" charset="0"/>
              </a:rPr>
              <a:t>Cody Saucier</a:t>
            </a:r>
          </a:p>
          <a:p>
            <a:pPr>
              <a:lnSpc>
                <a:spcPct val="110000"/>
              </a:lnSpc>
            </a:pPr>
            <a:r>
              <a:rPr lang="en-US" sz="2800" dirty="0">
                <a:solidFill>
                  <a:srgbClr val="0D537C"/>
                </a:solidFill>
                <a:latin typeface="Avenir Book" panose="02000503020000020003" pitchFamily="2" charset="0"/>
                <a:cs typeface="Calibri" panose="020F0502020204030204" pitchFamily="34" charset="0"/>
              </a:rPr>
              <a:t>SSA Consultants </a:t>
            </a:r>
          </a:p>
        </p:txBody>
      </p:sp>
      <p:sp>
        <p:nvSpPr>
          <p:cNvPr id="22" name="Freeform: Shape 21">
            <a:extLst>
              <a:ext uri="{FF2B5EF4-FFF2-40B4-BE49-F238E27FC236}">
                <a16:creationId xmlns:a16="http://schemas.microsoft.com/office/drawing/2014/main" id="{FEE74FF0-7700-45E2-84A7-B21E79E4BE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224981" y="-2261"/>
            <a:ext cx="3388208" cy="3406341"/>
          </a:xfrm>
          <a:custGeom>
            <a:avLst/>
            <a:gdLst>
              <a:gd name="connsiteX0" fmla="*/ 3388058 w 3388208"/>
              <a:gd name="connsiteY0" fmla="*/ 0 h 3406341"/>
              <a:gd name="connsiteX1" fmla="*/ 3388208 w 3388208"/>
              <a:gd name="connsiteY1" fmla="*/ 0 h 3406341"/>
              <a:gd name="connsiteX2" fmla="*/ 3388208 w 3388208"/>
              <a:gd name="connsiteY2" fmla="*/ 3406341 h 3406341"/>
              <a:gd name="connsiteX3" fmla="*/ 0 w 3388208"/>
              <a:gd name="connsiteY3" fmla="*/ 3406341 h 3406341"/>
              <a:gd name="connsiteX4" fmla="*/ 79006 w 3388208"/>
              <a:gd name="connsiteY4" fmla="*/ 3404386 h 3406341"/>
              <a:gd name="connsiteX5" fmla="*/ 3383947 w 3388208"/>
              <a:gd name="connsiteY5" fmla="*/ 164274 h 340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8208" h="3406341">
                <a:moveTo>
                  <a:pt x="3388058" y="0"/>
                </a:moveTo>
                <a:lnTo>
                  <a:pt x="3388208" y="0"/>
                </a:lnTo>
                <a:lnTo>
                  <a:pt x="3388208" y="3406341"/>
                </a:lnTo>
                <a:lnTo>
                  <a:pt x="0" y="3406341"/>
                </a:lnTo>
                <a:lnTo>
                  <a:pt x="79006" y="3404386"/>
                </a:lnTo>
                <a:cubicBezTo>
                  <a:pt x="1864742" y="3315784"/>
                  <a:pt x="3296223" y="1912901"/>
                  <a:pt x="3383947" y="164274"/>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Rectangle 23">
            <a:extLst>
              <a:ext uri="{FF2B5EF4-FFF2-40B4-BE49-F238E27FC236}">
                <a16:creationId xmlns:a16="http://schemas.microsoft.com/office/drawing/2014/main" id="{50322D4C-51DD-4EED-8CC9-4BF4C328B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240469" y="3398831"/>
            <a:ext cx="3445639" cy="347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89573A88-E4E0-4FBC-A3A1-6AF76F5BC0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722218" y="3396852"/>
            <a:ext cx="3452313" cy="348724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34">
            <a:extLst>
              <a:ext uri="{FF2B5EF4-FFF2-40B4-BE49-F238E27FC236}">
                <a16:creationId xmlns:a16="http://schemas.microsoft.com/office/drawing/2014/main" id="{1C2F2A87-29FA-4731-9D9C-CA3CAC2CF0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727072" y="3393067"/>
            <a:ext cx="3443678" cy="3486182"/>
          </a:xfrm>
          <a:custGeom>
            <a:avLst/>
            <a:gdLst>
              <a:gd name="connsiteX0" fmla="*/ 0 w 3484819"/>
              <a:gd name="connsiteY0" fmla="*/ 0 h 3430264"/>
              <a:gd name="connsiteX1" fmla="*/ 3484819 w 3484819"/>
              <a:gd name="connsiteY1" fmla="*/ 0 h 3430264"/>
              <a:gd name="connsiteX2" fmla="*/ 3484819 w 3484819"/>
              <a:gd name="connsiteY2" fmla="*/ 3430264 h 3430264"/>
              <a:gd name="connsiteX3" fmla="*/ 0 w 3484819"/>
              <a:gd name="connsiteY3" fmla="*/ 3430264 h 3430264"/>
              <a:gd name="connsiteX4" fmla="*/ 0 w 3484819"/>
              <a:gd name="connsiteY4" fmla="*/ 0 h 3430264"/>
              <a:gd name="connsiteX0" fmla="*/ 0 w 3484819"/>
              <a:gd name="connsiteY0" fmla="*/ 0 h 3430264"/>
              <a:gd name="connsiteX1" fmla="*/ 3484819 w 3484819"/>
              <a:gd name="connsiteY1" fmla="*/ 0 h 3430264"/>
              <a:gd name="connsiteX2" fmla="*/ 0 w 3484819"/>
              <a:gd name="connsiteY2" fmla="*/ 3430264 h 3430264"/>
              <a:gd name="connsiteX3" fmla="*/ 0 w 3484819"/>
              <a:gd name="connsiteY3" fmla="*/ 0 h 3430264"/>
            </a:gdLst>
            <a:ahLst/>
            <a:cxnLst>
              <a:cxn ang="0">
                <a:pos x="connsiteX0" y="connsiteY0"/>
              </a:cxn>
              <a:cxn ang="0">
                <a:pos x="connsiteX1" y="connsiteY1"/>
              </a:cxn>
              <a:cxn ang="0">
                <a:pos x="connsiteX2" y="connsiteY2"/>
              </a:cxn>
              <a:cxn ang="0">
                <a:pos x="connsiteX3" y="connsiteY3"/>
              </a:cxn>
            </a:cxnLst>
            <a:rect l="l" t="t" r="r" b="b"/>
            <a:pathLst>
              <a:path w="3484819" h="3430264">
                <a:moveTo>
                  <a:pt x="0" y="0"/>
                </a:moveTo>
                <a:lnTo>
                  <a:pt x="3484819" y="0"/>
                </a:lnTo>
                <a:lnTo>
                  <a:pt x="0" y="343026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64CFB658-99C3-4625-9743-A64A6E439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5223293" y="3414319"/>
            <a:ext cx="3487248" cy="3443679"/>
          </a:xfrm>
          <a:custGeom>
            <a:avLst/>
            <a:gdLst>
              <a:gd name="connsiteX0" fmla="*/ 0 w 2559050"/>
              <a:gd name="connsiteY0" fmla="*/ 0 h 2559050"/>
              <a:gd name="connsiteX1" fmla="*/ 2559050 w 2559050"/>
              <a:gd name="connsiteY1" fmla="*/ 0 h 2559050"/>
              <a:gd name="connsiteX2" fmla="*/ 0 w 2559050"/>
              <a:gd name="connsiteY2" fmla="*/ 2559050 h 2559050"/>
            </a:gdLst>
            <a:ahLst/>
            <a:cxnLst>
              <a:cxn ang="0">
                <a:pos x="connsiteX0" y="connsiteY0"/>
              </a:cxn>
              <a:cxn ang="0">
                <a:pos x="connsiteX1" y="connsiteY1"/>
              </a:cxn>
              <a:cxn ang="0">
                <a:pos x="connsiteX2" y="connsiteY2"/>
              </a:cxn>
            </a:cxnLst>
            <a:rect l="l" t="t" r="r" b="b"/>
            <a:pathLst>
              <a:path w="2559050" h="2559050">
                <a:moveTo>
                  <a:pt x="0" y="0"/>
                </a:moveTo>
                <a:lnTo>
                  <a:pt x="2559050" y="0"/>
                </a:lnTo>
                <a:cubicBezTo>
                  <a:pt x="2559050" y="1413324"/>
                  <a:pt x="1413324" y="2559050"/>
                  <a:pt x="0" y="2559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pic>
        <p:nvPicPr>
          <p:cNvPr id="15" name="Picture 14" descr="Logo, company name&#10;&#10;Description automatically generated">
            <a:extLst>
              <a:ext uri="{FF2B5EF4-FFF2-40B4-BE49-F238E27FC236}">
                <a16:creationId xmlns:a16="http://schemas.microsoft.com/office/drawing/2014/main" id="{271FF08C-DF0D-4932-BEEF-7E7F7BC2609C}"/>
              </a:ext>
            </a:extLst>
          </p:cNvPr>
          <p:cNvPicPr>
            <a:picLocks/>
          </p:cNvPicPr>
          <p:nvPr/>
        </p:nvPicPr>
        <p:blipFill>
          <a:blip r:embed="rId3"/>
          <a:stretch>
            <a:fillRect/>
          </a:stretch>
        </p:blipFill>
        <p:spPr>
          <a:xfrm>
            <a:off x="10728960" y="6126479"/>
            <a:ext cx="1463040" cy="731520"/>
          </a:xfrm>
          <a:prstGeom prst="rect">
            <a:avLst/>
          </a:prstGeom>
        </p:spPr>
      </p:pic>
      <p:sp>
        <p:nvSpPr>
          <p:cNvPr id="2" name="TextBox 1">
            <a:extLst>
              <a:ext uri="{FF2B5EF4-FFF2-40B4-BE49-F238E27FC236}">
                <a16:creationId xmlns:a16="http://schemas.microsoft.com/office/drawing/2014/main" id="{32E59C6D-8C39-BD4E-8672-CD3CE67179E1}"/>
              </a:ext>
            </a:extLst>
          </p:cNvPr>
          <p:cNvSpPr txBox="1"/>
          <p:nvPr/>
        </p:nvSpPr>
        <p:spPr>
          <a:xfrm>
            <a:off x="8867553" y="2817628"/>
            <a:ext cx="184731" cy="369332"/>
          </a:xfrm>
          <a:prstGeom prst="rect">
            <a:avLst/>
          </a:prstGeom>
          <a:noFill/>
        </p:spPr>
        <p:txBody>
          <a:bodyPr wrap="none" rtlCol="0">
            <a:spAutoFit/>
          </a:bodyPr>
          <a:lstStyle/>
          <a:p>
            <a:endParaRPr lang="en-US" dirty="0"/>
          </a:p>
        </p:txBody>
      </p:sp>
      <p:pic>
        <p:nvPicPr>
          <p:cNvPr id="5" name="Picture 4">
            <a:extLst>
              <a:ext uri="{FF2B5EF4-FFF2-40B4-BE49-F238E27FC236}">
                <a16:creationId xmlns:a16="http://schemas.microsoft.com/office/drawing/2014/main" id="{63A1B67D-0850-0696-D9FA-4EFB94DD5A2A}"/>
              </a:ext>
            </a:extLst>
          </p:cNvPr>
          <p:cNvPicPr>
            <a:picLocks noChangeAspect="1"/>
          </p:cNvPicPr>
          <p:nvPr/>
        </p:nvPicPr>
        <p:blipFill>
          <a:blip r:embed="rId4"/>
          <a:srcRect/>
          <a:stretch/>
        </p:blipFill>
        <p:spPr>
          <a:xfrm>
            <a:off x="6287450" y="1264280"/>
            <a:ext cx="5160206" cy="1036185"/>
          </a:xfrm>
          <a:prstGeom prst="rect">
            <a:avLst/>
          </a:prstGeom>
        </p:spPr>
      </p:pic>
    </p:spTree>
    <p:extLst>
      <p:ext uri="{BB962C8B-B14F-4D97-AF65-F5344CB8AC3E}">
        <p14:creationId xmlns:p14="http://schemas.microsoft.com/office/powerpoint/2010/main" val="183381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Primary Project Goals</a:t>
            </a:r>
          </a:p>
        </p:txBody>
      </p:sp>
      <p:sp>
        <p:nvSpPr>
          <p:cNvPr id="3" name="Content Placeholder 2">
            <a:extLst>
              <a:ext uri="{FF2B5EF4-FFF2-40B4-BE49-F238E27FC236}">
                <a16:creationId xmlns:a16="http://schemas.microsoft.com/office/drawing/2014/main" id="{1CB90356-3D5C-A744-A7AA-911D6261A1D5}"/>
              </a:ext>
            </a:extLst>
          </p:cNvPr>
          <p:cNvSpPr>
            <a:spLocks noGrp="1"/>
          </p:cNvSpPr>
          <p:nvPr>
            <p:ph idx="1"/>
          </p:nvPr>
        </p:nvSpPr>
        <p:spPr>
          <a:xfrm>
            <a:off x="988586" y="1352812"/>
            <a:ext cx="9950103" cy="4065258"/>
          </a:xfrm>
        </p:spPr>
        <p:txBody>
          <a:bodyPr>
            <a:noAutofit/>
          </a:bodyPr>
          <a:lstStyle/>
          <a:p>
            <a:r>
              <a:rPr lang="en-US" sz="2800" dirty="0">
                <a:solidFill>
                  <a:srgbClr val="0D537C"/>
                </a:solidFill>
                <a:latin typeface="Avenir Book" panose="02000503020000020003" pitchFamily="2" charset="0"/>
                <a:cs typeface="Calibri" panose="020F0502020204030204" pitchFamily="34" charset="0"/>
              </a:rPr>
              <a:t>Analyze LHC’s compensation on an individual position basis and provide market data for each</a:t>
            </a:r>
          </a:p>
          <a:p>
            <a:r>
              <a:rPr lang="en-US" sz="2800" dirty="0">
                <a:solidFill>
                  <a:srgbClr val="0D537C"/>
                </a:solidFill>
                <a:latin typeface="Avenir Book" panose="02000503020000020003" pitchFamily="2" charset="0"/>
                <a:cs typeface="Calibri" panose="020F0502020204030204" pitchFamily="34" charset="0"/>
              </a:rPr>
              <a:t>Compare current LHC salary ranges to market data and determine areas that may need adjustment</a:t>
            </a:r>
          </a:p>
          <a:p>
            <a:r>
              <a:rPr lang="en-US" sz="2800" dirty="0">
                <a:solidFill>
                  <a:srgbClr val="0D537C"/>
                </a:solidFill>
                <a:latin typeface="Avenir Book" panose="02000503020000020003" pitchFamily="2" charset="0"/>
                <a:cs typeface="Calibri" panose="020F0502020204030204" pitchFamily="34" charset="0"/>
              </a:rPr>
              <a:t>Review position pay ranges across departments to determine any widespread inconsistencies</a:t>
            </a:r>
          </a:p>
          <a:p>
            <a:r>
              <a:rPr lang="en-US" sz="2800" dirty="0">
                <a:solidFill>
                  <a:srgbClr val="0D537C"/>
                </a:solidFill>
                <a:latin typeface="Avenir Book" panose="02000503020000020003" pitchFamily="2" charset="0"/>
                <a:cs typeface="Calibri" panose="020F0502020204030204" pitchFamily="34" charset="0"/>
              </a:rPr>
              <a:t>Review analysis with LHC leadership in order to assist with implementation and provide additional guidance</a:t>
            </a:r>
            <a:br>
              <a:rPr lang="en-US" sz="2800" dirty="0">
                <a:solidFill>
                  <a:srgbClr val="0D537C"/>
                </a:solidFill>
                <a:latin typeface="Avenir Book" panose="02000503020000020003" pitchFamily="2" charset="0"/>
                <a:cs typeface="Calibri" panose="020F0502020204030204" pitchFamily="34" charset="0"/>
              </a:rPr>
            </a:br>
            <a:r>
              <a:rPr lang="en-US" sz="2800" dirty="0">
                <a:solidFill>
                  <a:srgbClr val="0D537C"/>
                </a:solidFill>
                <a:latin typeface="Avenir Book" panose="02000503020000020003" pitchFamily="2" charset="0"/>
                <a:cs typeface="Calibri" panose="020F0502020204030204" pitchFamily="34" charset="0"/>
              </a:rPr>
              <a:t>where appropriate.</a:t>
            </a:r>
          </a:p>
          <a:p>
            <a:pPr marL="0" indent="0">
              <a:buNone/>
            </a:pPr>
            <a:endParaRPr lang="en-US" sz="2800" dirty="0">
              <a:solidFill>
                <a:srgbClr val="0D537C"/>
              </a:solidFill>
              <a:latin typeface="Avenir Book" panose="02000503020000020003" pitchFamily="2" charset="0"/>
              <a:cs typeface="Calibri" panose="020F0502020204030204" pitchFamily="34" charset="0"/>
            </a:endParaRPr>
          </a:p>
        </p:txBody>
      </p:sp>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2"/>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2154427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Project Methodology</a:t>
            </a:r>
          </a:p>
        </p:txBody>
      </p:sp>
      <p:sp>
        <p:nvSpPr>
          <p:cNvPr id="3" name="Content Placeholder 2">
            <a:extLst>
              <a:ext uri="{FF2B5EF4-FFF2-40B4-BE49-F238E27FC236}">
                <a16:creationId xmlns:a16="http://schemas.microsoft.com/office/drawing/2014/main" id="{1CB90356-3D5C-A744-A7AA-911D6261A1D5}"/>
              </a:ext>
            </a:extLst>
          </p:cNvPr>
          <p:cNvSpPr>
            <a:spLocks noGrp="1"/>
          </p:cNvSpPr>
          <p:nvPr>
            <p:ph idx="1"/>
          </p:nvPr>
        </p:nvSpPr>
        <p:spPr>
          <a:xfrm>
            <a:off x="988586" y="1352811"/>
            <a:ext cx="9950103" cy="4434377"/>
          </a:xfrm>
        </p:spPr>
        <p:txBody>
          <a:bodyPr>
            <a:normAutofit lnSpcReduction="10000"/>
          </a:bodyPr>
          <a:lstStyle/>
          <a:p>
            <a:r>
              <a:rPr lang="en-US" sz="2000" dirty="0">
                <a:solidFill>
                  <a:srgbClr val="0D537C"/>
                </a:solidFill>
                <a:latin typeface="Avenir Book" panose="02000503020000020003" pitchFamily="2" charset="0"/>
                <a:cs typeface="Calibri" panose="020F0502020204030204" pitchFamily="34" charset="0"/>
              </a:rPr>
              <a:t>Review each position description as provided by LHC including revisions or new positions and all applicable SF3s.</a:t>
            </a:r>
          </a:p>
          <a:p>
            <a:r>
              <a:rPr lang="en-US" sz="2000" dirty="0">
                <a:solidFill>
                  <a:srgbClr val="0D537C"/>
                </a:solidFill>
                <a:latin typeface="Avenir Book" panose="02000503020000020003" pitchFamily="2" charset="0"/>
                <a:cs typeface="Calibri" panose="020F0502020204030204" pitchFamily="34" charset="0"/>
              </a:rPr>
              <a:t>Using information provided on job descriptions and SF3s, match position to database positions and account for each primary factor:</a:t>
            </a:r>
          </a:p>
          <a:p>
            <a:pPr lvl="4"/>
            <a:r>
              <a:rPr lang="en-US" sz="1800" dirty="0">
                <a:solidFill>
                  <a:srgbClr val="0D537C"/>
                </a:solidFill>
                <a:latin typeface="Avenir Book" panose="02000503020000020003" pitchFamily="2" charset="0"/>
                <a:cs typeface="Calibri" panose="020F0502020204030204" pitchFamily="34" charset="0"/>
              </a:rPr>
              <a:t>Duties and responsibilities</a:t>
            </a:r>
          </a:p>
          <a:p>
            <a:pPr lvl="4"/>
            <a:r>
              <a:rPr lang="en-US" sz="1800" dirty="0">
                <a:solidFill>
                  <a:srgbClr val="0D537C"/>
                </a:solidFill>
                <a:latin typeface="Avenir Book" panose="02000503020000020003" pitchFamily="2" charset="0"/>
                <a:cs typeface="Calibri" panose="020F0502020204030204" pitchFamily="34" charset="0"/>
              </a:rPr>
              <a:t>Education</a:t>
            </a:r>
          </a:p>
          <a:p>
            <a:pPr lvl="4"/>
            <a:r>
              <a:rPr lang="en-US" sz="1800" dirty="0">
                <a:solidFill>
                  <a:srgbClr val="0D537C"/>
                </a:solidFill>
                <a:latin typeface="Avenir Book" panose="02000503020000020003" pitchFamily="2" charset="0"/>
                <a:cs typeface="Calibri" panose="020F0502020204030204" pitchFamily="34" charset="0"/>
              </a:rPr>
              <a:t>Experience</a:t>
            </a:r>
          </a:p>
          <a:p>
            <a:pPr lvl="4"/>
            <a:r>
              <a:rPr lang="en-US" sz="1800" dirty="0">
                <a:solidFill>
                  <a:srgbClr val="0D537C"/>
                </a:solidFill>
                <a:latin typeface="Avenir Book" panose="02000503020000020003" pitchFamily="2" charset="0"/>
                <a:cs typeface="Calibri" panose="020F0502020204030204" pitchFamily="34" charset="0"/>
              </a:rPr>
              <a:t>Supervision exercised</a:t>
            </a:r>
          </a:p>
          <a:p>
            <a:pPr lvl="4"/>
            <a:r>
              <a:rPr lang="en-US" sz="1800" dirty="0">
                <a:solidFill>
                  <a:srgbClr val="0D537C"/>
                </a:solidFill>
                <a:latin typeface="Avenir Book" panose="02000503020000020003" pitchFamily="2" charset="0"/>
                <a:cs typeface="Calibri" panose="020F0502020204030204" pitchFamily="34" charset="0"/>
              </a:rPr>
              <a:t>Independence of action</a:t>
            </a:r>
          </a:p>
          <a:p>
            <a:r>
              <a:rPr lang="en-US" sz="2000" dirty="0">
                <a:solidFill>
                  <a:srgbClr val="0D537C"/>
                </a:solidFill>
                <a:latin typeface="Avenir Book" panose="02000503020000020003" pitchFamily="2" charset="0"/>
                <a:cs typeface="Calibri" panose="020F0502020204030204" pitchFamily="34" charset="0"/>
              </a:rPr>
              <a:t>Each position was reviewed individually based on the above-mentioned parameters and was provided a specific compensation valuation</a:t>
            </a:r>
          </a:p>
        </p:txBody>
      </p:sp>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2"/>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1847702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About Our Database</a:t>
            </a:r>
          </a:p>
        </p:txBody>
      </p:sp>
      <p:sp>
        <p:nvSpPr>
          <p:cNvPr id="3" name="Content Placeholder 2">
            <a:extLst>
              <a:ext uri="{FF2B5EF4-FFF2-40B4-BE49-F238E27FC236}">
                <a16:creationId xmlns:a16="http://schemas.microsoft.com/office/drawing/2014/main" id="{1CB90356-3D5C-A744-A7AA-911D6261A1D5}"/>
              </a:ext>
            </a:extLst>
          </p:cNvPr>
          <p:cNvSpPr>
            <a:spLocks noGrp="1"/>
          </p:cNvSpPr>
          <p:nvPr>
            <p:ph idx="1"/>
          </p:nvPr>
        </p:nvSpPr>
        <p:spPr>
          <a:xfrm>
            <a:off x="988586" y="1352812"/>
            <a:ext cx="9950103" cy="4065258"/>
          </a:xfrm>
        </p:spPr>
        <p:txBody>
          <a:bodyPr>
            <a:noAutofit/>
          </a:bodyPr>
          <a:lstStyle/>
          <a:p>
            <a:r>
              <a:rPr lang="en-US" sz="2800" dirty="0">
                <a:solidFill>
                  <a:srgbClr val="0D537C"/>
                </a:solidFill>
                <a:latin typeface="Avenir Book" panose="02000503020000020003" pitchFamily="2" charset="0"/>
                <a:cs typeface="Calibri" panose="020F0502020204030204" pitchFamily="34" charset="0"/>
              </a:rPr>
              <a:t>SSA uses specific data to conduct compensation studies, which is provided by the Economic Research Institute (ERI). This tool allows us to filter for a variety of key aspects:</a:t>
            </a:r>
          </a:p>
          <a:p>
            <a:pPr lvl="2"/>
            <a:r>
              <a:rPr lang="en-US" sz="2400" dirty="0">
                <a:solidFill>
                  <a:srgbClr val="0D537C"/>
                </a:solidFill>
                <a:latin typeface="Avenir Book" panose="02000503020000020003" pitchFamily="2" charset="0"/>
                <a:cs typeface="Calibri" panose="020F0502020204030204" pitchFamily="34" charset="0"/>
              </a:rPr>
              <a:t>Diversified Industry Market Data</a:t>
            </a:r>
          </a:p>
          <a:p>
            <a:pPr lvl="2"/>
            <a:r>
              <a:rPr lang="en-US" sz="2400" dirty="0">
                <a:solidFill>
                  <a:srgbClr val="0D537C"/>
                </a:solidFill>
                <a:latin typeface="Avenir Book" panose="02000503020000020003" pitchFamily="2" charset="0"/>
                <a:cs typeface="Calibri" panose="020F0502020204030204" pitchFamily="34" charset="0"/>
              </a:rPr>
              <a:t>Government Specific Data</a:t>
            </a:r>
          </a:p>
          <a:p>
            <a:pPr lvl="2"/>
            <a:r>
              <a:rPr lang="en-US" sz="2400" dirty="0">
                <a:solidFill>
                  <a:srgbClr val="0D537C"/>
                </a:solidFill>
                <a:latin typeface="Avenir Book" panose="02000503020000020003" pitchFamily="2" charset="0"/>
                <a:cs typeface="Calibri" panose="020F0502020204030204" pitchFamily="34" charset="0"/>
              </a:rPr>
              <a:t>Regional Specific Data</a:t>
            </a:r>
            <a:endParaRPr lang="en-US" sz="2800" dirty="0">
              <a:solidFill>
                <a:srgbClr val="0D537C"/>
              </a:solidFill>
              <a:latin typeface="Avenir Book" panose="02000503020000020003" pitchFamily="2" charset="0"/>
              <a:cs typeface="Calibri" panose="020F0502020204030204" pitchFamily="34" charset="0"/>
            </a:endParaRPr>
          </a:p>
          <a:p>
            <a:r>
              <a:rPr lang="en-US" sz="2800" dirty="0">
                <a:solidFill>
                  <a:srgbClr val="0D537C"/>
                </a:solidFill>
                <a:latin typeface="Avenir Book" panose="02000503020000020003" pitchFamily="2" charset="0"/>
                <a:cs typeface="Calibri" panose="020F0502020204030204" pitchFamily="34" charset="0"/>
              </a:rPr>
              <a:t>The ERI database contains compensation information for over 11,500 jobs in over 1,000 industries and over 11,000 different regional locations. </a:t>
            </a:r>
          </a:p>
        </p:txBody>
      </p:sp>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2"/>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837383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Project Timeline &amp; Major Activities</a:t>
            </a:r>
          </a:p>
        </p:txBody>
      </p:sp>
      <p:graphicFrame>
        <p:nvGraphicFramePr>
          <p:cNvPr id="4" name="Content Placeholder 3">
            <a:extLst>
              <a:ext uri="{FF2B5EF4-FFF2-40B4-BE49-F238E27FC236}">
                <a16:creationId xmlns:a16="http://schemas.microsoft.com/office/drawing/2014/main" id="{9B84D025-C6F7-1B0E-5950-8DEE4883D366}"/>
              </a:ext>
            </a:extLst>
          </p:cNvPr>
          <p:cNvGraphicFramePr>
            <a:graphicFrameLocks noGrp="1"/>
          </p:cNvGraphicFramePr>
          <p:nvPr>
            <p:ph idx="1"/>
            <p:extLst>
              <p:ext uri="{D42A27DB-BD31-4B8C-83A1-F6EECF244321}">
                <p14:modId xmlns:p14="http://schemas.microsoft.com/office/powerpoint/2010/main" val="486217041"/>
              </p:ext>
            </p:extLst>
          </p:nvPr>
        </p:nvGraphicFramePr>
        <p:xfrm>
          <a:off x="703916" y="1810789"/>
          <a:ext cx="10522458" cy="4021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8"/>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1556523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Primary Findings</a:t>
            </a:r>
          </a:p>
        </p:txBody>
      </p:sp>
      <p:sp>
        <p:nvSpPr>
          <p:cNvPr id="3" name="Content Placeholder 2">
            <a:extLst>
              <a:ext uri="{FF2B5EF4-FFF2-40B4-BE49-F238E27FC236}">
                <a16:creationId xmlns:a16="http://schemas.microsoft.com/office/drawing/2014/main" id="{1CB90356-3D5C-A744-A7AA-911D6261A1D5}"/>
              </a:ext>
            </a:extLst>
          </p:cNvPr>
          <p:cNvSpPr>
            <a:spLocks noGrp="1"/>
          </p:cNvSpPr>
          <p:nvPr>
            <p:ph idx="1"/>
          </p:nvPr>
        </p:nvSpPr>
        <p:spPr>
          <a:xfrm>
            <a:off x="988586" y="1352811"/>
            <a:ext cx="9950103" cy="4566725"/>
          </a:xfrm>
        </p:spPr>
        <p:txBody>
          <a:bodyPr>
            <a:noAutofit/>
          </a:bodyPr>
          <a:lstStyle/>
          <a:p>
            <a:r>
              <a:rPr lang="en-US" sz="2400" dirty="0">
                <a:solidFill>
                  <a:srgbClr val="0D537C"/>
                </a:solidFill>
                <a:latin typeface="Avenir Book" panose="02000503020000020003" pitchFamily="2" charset="0"/>
                <a:cs typeface="Calibri" panose="020F0502020204030204" pitchFamily="34" charset="0"/>
              </a:rPr>
              <a:t>Overall, LHC position ranges were found to be competitive at the mid-to-high segments, but not as competitive at the lower portion or entry level of the ranges. This indicates that LHC may find it difficult to attract talent at the entry level pay offered for positions across the organization. It also may force LHC to hire individuals near or at the midpoint of the ranges which limit the potential wage growth for employees in the position.</a:t>
            </a:r>
          </a:p>
          <a:p>
            <a:r>
              <a:rPr lang="en-US" sz="2400" b="0" dirty="0">
                <a:solidFill>
                  <a:srgbClr val="0D537C"/>
                </a:solidFill>
                <a:latin typeface="Avenir Book" panose="02000503020000020003" pitchFamily="2" charset="0"/>
                <a:cs typeface="Calibri" panose="020F0502020204030204" pitchFamily="34" charset="0"/>
              </a:rPr>
              <a:t>Internal compression review found that generally, employees were being comp</a:t>
            </a:r>
            <a:r>
              <a:rPr lang="en-US" sz="2400" dirty="0">
                <a:solidFill>
                  <a:srgbClr val="0D537C"/>
                </a:solidFill>
                <a:latin typeface="Avenir Book" panose="02000503020000020003" pitchFamily="2" charset="0"/>
                <a:cs typeface="Calibri" panose="020F0502020204030204" pitchFamily="34" charset="0"/>
              </a:rPr>
              <a:t>ensated at a consistent rate across departments. Any outliers were identified and reviewed.</a:t>
            </a:r>
            <a:endParaRPr lang="en-US" sz="2000" b="0" dirty="0">
              <a:solidFill>
                <a:srgbClr val="0D537C"/>
              </a:solidFill>
              <a:latin typeface="Avenir Book" panose="02000503020000020003" pitchFamily="2" charset="0"/>
              <a:cs typeface="Calibri" panose="020F0502020204030204" pitchFamily="34" charset="0"/>
            </a:endParaRPr>
          </a:p>
        </p:txBody>
      </p:sp>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2"/>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3747301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55E98-039B-6649-80C2-EC6CC2B712A7}"/>
              </a:ext>
            </a:extLst>
          </p:cNvPr>
          <p:cNvSpPr>
            <a:spLocks noGrp="1"/>
          </p:cNvSpPr>
          <p:nvPr>
            <p:ph type="title"/>
          </p:nvPr>
        </p:nvSpPr>
        <p:spPr>
          <a:xfrm>
            <a:off x="988586" y="0"/>
            <a:ext cx="9950103" cy="1507376"/>
          </a:xfrm>
        </p:spPr>
        <p:txBody>
          <a:bodyPr anchor="ctr" anchorCtr="0">
            <a:normAutofit/>
          </a:bodyPr>
          <a:lstStyle/>
          <a:p>
            <a:r>
              <a:rPr lang="en-US" sz="4400" dirty="0">
                <a:solidFill>
                  <a:srgbClr val="0D537C"/>
                </a:solidFill>
                <a:latin typeface="Avenir Book" panose="02000503020000020003" pitchFamily="2" charset="0"/>
                <a:cs typeface="Calibri" panose="020F0502020204030204" pitchFamily="34" charset="0"/>
              </a:rPr>
              <a:t>Recommendations</a:t>
            </a:r>
          </a:p>
        </p:txBody>
      </p:sp>
      <p:sp>
        <p:nvSpPr>
          <p:cNvPr id="3" name="Content Placeholder 2">
            <a:extLst>
              <a:ext uri="{FF2B5EF4-FFF2-40B4-BE49-F238E27FC236}">
                <a16:creationId xmlns:a16="http://schemas.microsoft.com/office/drawing/2014/main" id="{1CB90356-3D5C-A744-A7AA-911D6261A1D5}"/>
              </a:ext>
            </a:extLst>
          </p:cNvPr>
          <p:cNvSpPr>
            <a:spLocks noGrp="1"/>
          </p:cNvSpPr>
          <p:nvPr>
            <p:ph idx="1"/>
          </p:nvPr>
        </p:nvSpPr>
        <p:spPr>
          <a:xfrm>
            <a:off x="988586" y="1352812"/>
            <a:ext cx="9950103" cy="4065258"/>
          </a:xfrm>
        </p:spPr>
        <p:txBody>
          <a:bodyPr>
            <a:noAutofit/>
          </a:bodyPr>
          <a:lstStyle/>
          <a:p>
            <a:pPr marL="514350" indent="-514350">
              <a:buFont typeface="+mj-lt"/>
              <a:buAutoNum type="arabicPeriod"/>
            </a:pPr>
            <a:r>
              <a:rPr lang="en-US" sz="3000" dirty="0">
                <a:solidFill>
                  <a:srgbClr val="0D537C"/>
                </a:solidFill>
                <a:latin typeface="Avenir Book" panose="02000503020000020003" pitchFamily="2" charset="0"/>
                <a:cs typeface="Calibri" panose="020F0502020204030204" pitchFamily="34" charset="0"/>
              </a:rPr>
              <a:t>LHC should raise the entry level pay for the positions identified as being difficult to fill and behind market competitive rates. By providing more competitive entry level rates, LHC can maintain a healthy workforce and attract qualified candidates. </a:t>
            </a:r>
          </a:p>
          <a:p>
            <a:pPr marL="514350" indent="-514350">
              <a:buFont typeface="+mj-lt"/>
              <a:buAutoNum type="arabicPeriod"/>
            </a:pPr>
            <a:r>
              <a:rPr lang="en-US" sz="3000" dirty="0">
                <a:solidFill>
                  <a:srgbClr val="0D537C"/>
                </a:solidFill>
                <a:latin typeface="Avenir Book" panose="02000503020000020003" pitchFamily="2" charset="0"/>
                <a:cs typeface="Calibri" panose="020F0502020204030204" pitchFamily="34" charset="0"/>
              </a:rPr>
              <a:t>LHC should periodically review the organization’s pay ranges to ensure they remain market competitive in the future. This process is typically done every five years. </a:t>
            </a:r>
          </a:p>
          <a:p>
            <a:pPr marL="0" indent="0">
              <a:buNone/>
            </a:pPr>
            <a:endParaRPr lang="en-US" sz="3000" dirty="0">
              <a:solidFill>
                <a:srgbClr val="0D537C"/>
              </a:solidFill>
              <a:latin typeface="Avenir Book" panose="02000503020000020003" pitchFamily="2" charset="0"/>
              <a:cs typeface="Calibri" panose="020F0502020204030204" pitchFamily="34" charset="0"/>
            </a:endParaRPr>
          </a:p>
        </p:txBody>
      </p:sp>
      <p:pic>
        <p:nvPicPr>
          <p:cNvPr id="9" name="Picture 8" descr="Logo, company name&#10;&#10;Description automatically generated">
            <a:extLst>
              <a:ext uri="{FF2B5EF4-FFF2-40B4-BE49-F238E27FC236}">
                <a16:creationId xmlns:a16="http://schemas.microsoft.com/office/drawing/2014/main" id="{960F9985-C4C6-4959-A46A-164614A1B82F}"/>
              </a:ext>
            </a:extLst>
          </p:cNvPr>
          <p:cNvPicPr>
            <a:picLocks noChangeAspect="1"/>
          </p:cNvPicPr>
          <p:nvPr/>
        </p:nvPicPr>
        <p:blipFill>
          <a:blip r:embed="rId3"/>
          <a:stretch>
            <a:fillRect/>
          </a:stretch>
        </p:blipFill>
        <p:spPr>
          <a:xfrm>
            <a:off x="10725525" y="6137566"/>
            <a:ext cx="1466475" cy="731520"/>
          </a:xfrm>
          <a:prstGeom prst="rect">
            <a:avLst/>
          </a:prstGeom>
        </p:spPr>
      </p:pic>
    </p:spTree>
    <p:extLst>
      <p:ext uri="{BB962C8B-B14F-4D97-AF65-F5344CB8AC3E}">
        <p14:creationId xmlns:p14="http://schemas.microsoft.com/office/powerpoint/2010/main" val="2401993874"/>
      </p:ext>
    </p:extLst>
  </p:cSld>
  <p:clrMapOvr>
    <a:masterClrMapping/>
  </p:clrMapOvr>
</p:sld>
</file>

<file path=ppt/theme/theme1.xml><?xml version="1.0" encoding="utf-8"?>
<a:theme xmlns:a="http://schemas.openxmlformats.org/drawingml/2006/main" name="BlocksVTI">
  <a:themeElements>
    <a:clrScheme name="Blocks">
      <a:dk1>
        <a:sysClr val="windowText" lastClr="000000"/>
      </a:dk1>
      <a:lt1>
        <a:sysClr val="window" lastClr="FFFFFF"/>
      </a:lt1>
      <a:dk2>
        <a:srgbClr val="1B3843"/>
      </a:dk2>
      <a:lt2>
        <a:srgbClr val="F2F3F1"/>
      </a:lt2>
      <a:accent1>
        <a:srgbClr val="7A8592"/>
      </a:accent1>
      <a:accent2>
        <a:srgbClr val="8C8C96"/>
      </a:accent2>
      <a:accent3>
        <a:srgbClr val="7A6C76"/>
      </a:accent3>
      <a:accent4>
        <a:srgbClr val="A7AA9D"/>
      </a:accent4>
      <a:accent5>
        <a:srgbClr val="63787F"/>
      </a:accent5>
      <a:accent6>
        <a:srgbClr val="889DA5"/>
      </a:accent6>
      <a:hlink>
        <a:srgbClr val="71819B"/>
      </a:hlink>
      <a:folHlink>
        <a:srgbClr val="7E8B85"/>
      </a:folHlink>
    </a:clrScheme>
    <a:fontScheme name="Avenir">
      <a:majorFont>
        <a:latin typeface="Avenir Next LT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sVTI" id="{31656FE6-20D8-4105-85EA-706EC9332BE9}" vid="{039DFFC9-9B25-4063-9235-B287A446F5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ywv xmlns="f7025032-520d-41e9-9bba-06ed3eca9d6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0CA8FAD6A84F24AB84E63BF285502ED" ma:contentTypeVersion="16" ma:contentTypeDescription="Create a new document." ma:contentTypeScope="" ma:versionID="e9282d2ce4c485a3942dd9d1524f15c8">
  <xsd:schema xmlns:xsd="http://www.w3.org/2001/XMLSchema" xmlns:xs="http://www.w3.org/2001/XMLSchema" xmlns:p="http://schemas.microsoft.com/office/2006/metadata/properties" xmlns:ns2="67738315-5e00-4b5e-8860-e17190124394" xmlns:ns3="f7025032-520d-41e9-9bba-06ed3eca9d67" targetNamespace="http://schemas.microsoft.com/office/2006/metadata/properties" ma:root="true" ma:fieldsID="90e0cd330a22d92c2f6e12f2e563ed96" ns2:_="" ns3:_="">
    <xsd:import namespace="67738315-5e00-4b5e-8860-e17190124394"/>
    <xsd:import namespace="f7025032-520d-41e9-9bba-06ed3eca9d67"/>
    <xsd:element name="properties">
      <xsd:complexType>
        <xsd:sequence>
          <xsd:element name="documentManagement">
            <xsd:complexType>
              <xsd:all>
                <xsd:element ref="ns2:SharedWithUsers" minOccurs="0"/>
                <xsd:element ref="ns2:SharedWithDetails" minOccurs="0"/>
                <xsd:element ref="ns3:fywv"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738315-5e00-4b5e-8860-e1719012439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1" nillable="true" ma:displayName="Last Shared By User"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7025032-520d-41e9-9bba-06ed3eca9d67" elementFormDefault="qualified">
    <xsd:import namespace="http://schemas.microsoft.com/office/2006/documentManagement/types"/>
    <xsd:import namespace="http://schemas.microsoft.com/office/infopath/2007/PartnerControls"/>
    <xsd:element name="fywv" ma:index="10" nillable="true" ma:displayName="Date and Time" ma:internalName="fywv">
      <xsd:simpleType>
        <xsd:restriction base="dms:DateTime"/>
      </xsd:simpleType>
    </xsd:element>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Location" ma:index="17" nillable="true" ma:displayName="MediaServiceLocation" ma:descrip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FE712F-5FAE-4926-9D90-FCF7D5982E60}">
  <ds:schemaRefs>
    <ds:schemaRef ds:uri="http://schemas.microsoft.com/office/infopath/2007/PartnerControls"/>
    <ds:schemaRef ds:uri="http://purl.org/dc/dcmitype/"/>
    <ds:schemaRef ds:uri="http://schemas.microsoft.com/office/2006/metadata/properties"/>
    <ds:schemaRef ds:uri="http://schemas.microsoft.com/office/2006/documentManagement/types"/>
    <ds:schemaRef ds:uri="67738315-5e00-4b5e-8860-e17190124394"/>
    <ds:schemaRef ds:uri="http://schemas.openxmlformats.org/package/2006/metadata/core-properties"/>
    <ds:schemaRef ds:uri="f7025032-520d-41e9-9bba-06ed3eca9d67"/>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43DCCD2F-D2AB-485A-9EC3-303F2D2BC3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738315-5e00-4b5e-8860-e17190124394"/>
    <ds:schemaRef ds:uri="f7025032-520d-41e9-9bba-06ed3eca9d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76976A-2ECD-4084-B856-984094DF93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SSA Theme</Template>
  <TotalTime>6663</TotalTime>
  <Words>482</Words>
  <Application>Microsoft Office PowerPoint</Application>
  <PresentationFormat>Widescreen</PresentationFormat>
  <Paragraphs>50</Paragraphs>
  <Slides>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Avenir Book</vt:lpstr>
      <vt:lpstr>Avenir Next LT Pro</vt:lpstr>
      <vt:lpstr>Avenir Next LT Pro Light</vt:lpstr>
      <vt:lpstr>Calibri</vt:lpstr>
      <vt:lpstr>BlocksVTI</vt:lpstr>
      <vt:lpstr>PowerPoint Presentation</vt:lpstr>
      <vt:lpstr>Primary Project Goals</vt:lpstr>
      <vt:lpstr>Project Methodology</vt:lpstr>
      <vt:lpstr>About Our Database</vt:lpstr>
      <vt:lpstr>Project Timeline &amp; Major Activities</vt:lpstr>
      <vt:lpstr>Primary Findings</vt:lpstr>
      <vt:lpstr>Recommendations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Port of Terrebonne</dc:title>
  <dc:creator>Sarah Bowden</dc:creator>
  <cp:lastModifiedBy>Cody Saucier</cp:lastModifiedBy>
  <cp:revision>66</cp:revision>
  <dcterms:created xsi:type="dcterms:W3CDTF">2021-07-15T15:30:59Z</dcterms:created>
  <dcterms:modified xsi:type="dcterms:W3CDTF">2023-01-17T12:31:42Z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0x01010070CA8FAD6A84F24AB84E63BF285502ED</vt:lpwstr>
  </property>
</Properties>
</file>